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72" r:id="rId6"/>
    <p:sldId id="273" r:id="rId7"/>
    <p:sldId id="260" r:id="rId8"/>
    <p:sldId id="276" r:id="rId9"/>
    <p:sldId id="270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3" autoAdjust="0"/>
  </p:normalViewPr>
  <p:slideViewPr>
    <p:cSldViewPr>
      <p:cViewPr varScale="1">
        <p:scale>
          <a:sx n="78" d="100"/>
          <a:sy n="78" d="100"/>
        </p:scale>
        <p:origin x="27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2993E-1BF2-4241-A921-358303DF80B6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DCDA0-90E5-4646-8028-7C986EDD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82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DCDA0-90E5-4646-8028-7C986EDD20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49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89744" y="3277630"/>
            <a:ext cx="5735319" cy="269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F6B4A6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52458" y="5988478"/>
            <a:ext cx="5598795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2A4A81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A4A8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2A4A81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A4A8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99726" y="2796344"/>
            <a:ext cx="6290310" cy="5392420"/>
          </a:xfrm>
          <a:custGeom>
            <a:avLst/>
            <a:gdLst/>
            <a:ahLst/>
            <a:cxnLst/>
            <a:rect l="l" t="t" r="r" b="b"/>
            <a:pathLst>
              <a:path w="6290309" h="5392420">
                <a:moveTo>
                  <a:pt x="4441696" y="2614487"/>
                </a:moveTo>
                <a:lnTo>
                  <a:pt x="4149451" y="2614487"/>
                </a:lnTo>
                <a:lnTo>
                  <a:pt x="5064602" y="684260"/>
                </a:lnTo>
                <a:lnTo>
                  <a:pt x="4824646" y="575749"/>
                </a:lnTo>
                <a:lnTo>
                  <a:pt x="5535579" y="0"/>
                </a:lnTo>
                <a:lnTo>
                  <a:pt x="5544561" y="792771"/>
                </a:lnTo>
                <a:lnTo>
                  <a:pt x="5305834" y="792771"/>
                </a:lnTo>
                <a:lnTo>
                  <a:pt x="4441696" y="2614487"/>
                </a:lnTo>
                <a:close/>
              </a:path>
              <a:path w="6290309" h="5392420">
                <a:moveTo>
                  <a:pt x="5545790" y="901283"/>
                </a:moveTo>
                <a:lnTo>
                  <a:pt x="5305834" y="792771"/>
                </a:lnTo>
                <a:lnTo>
                  <a:pt x="5544561" y="792771"/>
                </a:lnTo>
                <a:lnTo>
                  <a:pt x="5545790" y="901283"/>
                </a:lnTo>
                <a:close/>
              </a:path>
              <a:path w="6290309" h="5392420">
                <a:moveTo>
                  <a:pt x="2151945" y="4434925"/>
                </a:moveTo>
                <a:lnTo>
                  <a:pt x="1922200" y="4303435"/>
                </a:lnTo>
                <a:lnTo>
                  <a:pt x="3290459" y="1861290"/>
                </a:lnTo>
                <a:lnTo>
                  <a:pt x="3813133" y="2319591"/>
                </a:lnTo>
                <a:lnTo>
                  <a:pt x="3336409" y="2319591"/>
                </a:lnTo>
                <a:lnTo>
                  <a:pt x="2151945" y="4434925"/>
                </a:lnTo>
                <a:close/>
              </a:path>
              <a:path w="6290309" h="5392420">
                <a:moveTo>
                  <a:pt x="5330609" y="3162150"/>
                </a:moveTo>
                <a:lnTo>
                  <a:pt x="4626810" y="3162150"/>
                </a:lnTo>
                <a:lnTo>
                  <a:pt x="5347954" y="2745977"/>
                </a:lnTo>
                <a:lnTo>
                  <a:pt x="5347954" y="2062993"/>
                </a:lnTo>
                <a:lnTo>
                  <a:pt x="6289909" y="2608104"/>
                </a:lnTo>
                <a:lnTo>
                  <a:pt x="5330609" y="3162150"/>
                </a:lnTo>
                <a:close/>
              </a:path>
              <a:path w="6290309" h="5392420">
                <a:moveTo>
                  <a:pt x="4215822" y="3090660"/>
                </a:moveTo>
                <a:lnTo>
                  <a:pt x="3336409" y="2319591"/>
                </a:lnTo>
                <a:lnTo>
                  <a:pt x="3813133" y="2319591"/>
                </a:lnTo>
                <a:lnTo>
                  <a:pt x="4149451" y="2614487"/>
                </a:lnTo>
                <a:lnTo>
                  <a:pt x="4441696" y="2614487"/>
                </a:lnTo>
                <a:lnTo>
                  <a:pt x="4215822" y="3090660"/>
                </a:lnTo>
                <a:close/>
              </a:path>
              <a:path w="6290309" h="5392420">
                <a:moveTo>
                  <a:pt x="4316049" y="3748112"/>
                </a:moveTo>
                <a:lnTo>
                  <a:pt x="3598063" y="3748112"/>
                </a:lnTo>
                <a:lnTo>
                  <a:pt x="4319207" y="3331939"/>
                </a:lnTo>
                <a:lnTo>
                  <a:pt x="4319207" y="2984702"/>
                </a:lnTo>
                <a:lnTo>
                  <a:pt x="4626810" y="3162150"/>
                </a:lnTo>
                <a:lnTo>
                  <a:pt x="5330609" y="3162150"/>
                </a:lnTo>
                <a:lnTo>
                  <a:pt x="4316049" y="3748112"/>
                </a:lnTo>
                <a:close/>
              </a:path>
              <a:path w="6290309" h="5392420">
                <a:moveTo>
                  <a:pt x="3248440" y="4364713"/>
                </a:moveTo>
                <a:lnTo>
                  <a:pt x="2582079" y="4364713"/>
                </a:lnTo>
                <a:lnTo>
                  <a:pt x="3303223" y="3948539"/>
                </a:lnTo>
                <a:lnTo>
                  <a:pt x="3303223" y="3578324"/>
                </a:lnTo>
                <a:lnTo>
                  <a:pt x="3598063" y="3748112"/>
                </a:lnTo>
                <a:lnTo>
                  <a:pt x="4316049" y="3748112"/>
                </a:lnTo>
                <a:lnTo>
                  <a:pt x="3248440" y="4364713"/>
                </a:lnTo>
                <a:close/>
              </a:path>
              <a:path w="6290309" h="5392420">
                <a:moveTo>
                  <a:pt x="1469092" y="5392380"/>
                </a:moveTo>
                <a:lnTo>
                  <a:pt x="0" y="4543437"/>
                </a:lnTo>
                <a:lnTo>
                  <a:pt x="815594" y="4072370"/>
                </a:lnTo>
                <a:lnTo>
                  <a:pt x="815594" y="4535778"/>
                </a:lnTo>
                <a:lnTo>
                  <a:pt x="1538015" y="4953228"/>
                </a:lnTo>
                <a:lnTo>
                  <a:pt x="2229459" y="4953228"/>
                </a:lnTo>
                <a:lnTo>
                  <a:pt x="1469092" y="5392380"/>
                </a:lnTo>
                <a:close/>
              </a:path>
              <a:path w="6290309" h="5392420">
                <a:moveTo>
                  <a:pt x="2229459" y="4953228"/>
                </a:moveTo>
                <a:lnTo>
                  <a:pt x="1538015" y="4953228"/>
                </a:lnTo>
                <a:lnTo>
                  <a:pt x="2259159" y="4537054"/>
                </a:lnTo>
                <a:lnTo>
                  <a:pt x="2259159" y="4286840"/>
                </a:lnTo>
                <a:lnTo>
                  <a:pt x="2305108" y="4205137"/>
                </a:lnTo>
                <a:lnTo>
                  <a:pt x="2582079" y="4364713"/>
                </a:lnTo>
                <a:lnTo>
                  <a:pt x="3248440" y="4364713"/>
                </a:lnTo>
                <a:lnTo>
                  <a:pt x="2229459" y="4953228"/>
                </a:lnTo>
                <a:close/>
              </a:path>
            </a:pathLst>
          </a:custGeom>
          <a:solidFill>
            <a:srgbClr val="F0AB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775595" y="5380193"/>
            <a:ext cx="13335" cy="12065"/>
          </a:xfrm>
          <a:custGeom>
            <a:avLst/>
            <a:gdLst/>
            <a:ahLst/>
            <a:cxnLst/>
            <a:rect l="l" t="t" r="r" b="b"/>
            <a:pathLst>
              <a:path w="13334" h="12064">
                <a:moveTo>
                  <a:pt x="5105" y="11489"/>
                </a:moveTo>
                <a:lnTo>
                  <a:pt x="2552" y="7659"/>
                </a:lnTo>
                <a:lnTo>
                  <a:pt x="0" y="0"/>
                </a:lnTo>
                <a:lnTo>
                  <a:pt x="12763" y="7659"/>
                </a:lnTo>
                <a:lnTo>
                  <a:pt x="5105" y="1148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5464" y="4570825"/>
            <a:ext cx="6168654" cy="358981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383635" y="1975487"/>
            <a:ext cx="3439795" cy="5163185"/>
          </a:xfrm>
          <a:custGeom>
            <a:avLst/>
            <a:gdLst/>
            <a:ahLst/>
            <a:cxnLst/>
            <a:rect l="l" t="t" r="r" b="b"/>
            <a:pathLst>
              <a:path w="3439794" h="5163184">
                <a:moveTo>
                  <a:pt x="3425163" y="397024"/>
                </a:moveTo>
                <a:lnTo>
                  <a:pt x="2048560" y="397024"/>
                </a:lnTo>
                <a:lnTo>
                  <a:pt x="2737795" y="0"/>
                </a:lnTo>
                <a:lnTo>
                  <a:pt x="3425163" y="397024"/>
                </a:lnTo>
                <a:close/>
              </a:path>
              <a:path w="3439794" h="5163184">
                <a:moveTo>
                  <a:pt x="2402112" y="2005546"/>
                </a:moveTo>
                <a:lnTo>
                  <a:pt x="2038349" y="1796183"/>
                </a:lnTo>
                <a:lnTo>
                  <a:pt x="2038349" y="393194"/>
                </a:lnTo>
                <a:lnTo>
                  <a:pt x="2048560" y="397024"/>
                </a:lnTo>
                <a:lnTo>
                  <a:pt x="3425163" y="397024"/>
                </a:lnTo>
                <a:lnTo>
                  <a:pt x="3429583" y="399577"/>
                </a:lnTo>
                <a:lnTo>
                  <a:pt x="3439794" y="399577"/>
                </a:lnTo>
                <a:lnTo>
                  <a:pt x="3439794" y="690643"/>
                </a:lnTo>
                <a:lnTo>
                  <a:pt x="2699504" y="1290647"/>
                </a:lnTo>
                <a:lnTo>
                  <a:pt x="2942013" y="1420861"/>
                </a:lnTo>
                <a:lnTo>
                  <a:pt x="2667179" y="2000440"/>
                </a:lnTo>
                <a:lnTo>
                  <a:pt x="2412323" y="2000440"/>
                </a:lnTo>
                <a:lnTo>
                  <a:pt x="2402112" y="2005546"/>
                </a:lnTo>
                <a:close/>
              </a:path>
              <a:path w="3439794" h="5163184">
                <a:moveTo>
                  <a:pt x="3439794" y="399577"/>
                </a:moveTo>
                <a:lnTo>
                  <a:pt x="3429583" y="399577"/>
                </a:lnTo>
                <a:lnTo>
                  <a:pt x="3439794" y="394470"/>
                </a:lnTo>
                <a:lnTo>
                  <a:pt x="3439794" y="399577"/>
                </a:lnTo>
                <a:close/>
              </a:path>
              <a:path w="3439794" h="5163184">
                <a:moveTo>
                  <a:pt x="2741624" y="3958752"/>
                </a:moveTo>
                <a:lnTo>
                  <a:pt x="2421257" y="3773644"/>
                </a:lnTo>
                <a:lnTo>
                  <a:pt x="3433412" y="1640437"/>
                </a:lnTo>
                <a:lnTo>
                  <a:pt x="3439794" y="1644267"/>
                </a:lnTo>
                <a:lnTo>
                  <a:pt x="3439794" y="3554068"/>
                </a:lnTo>
                <a:lnTo>
                  <a:pt x="2741624" y="3957475"/>
                </a:lnTo>
                <a:lnTo>
                  <a:pt x="2741624" y="3958752"/>
                </a:lnTo>
                <a:close/>
              </a:path>
              <a:path w="3439794" h="5163184">
                <a:moveTo>
                  <a:pt x="2412323" y="2537891"/>
                </a:moveTo>
                <a:lnTo>
                  <a:pt x="2412323" y="2000440"/>
                </a:lnTo>
                <a:lnTo>
                  <a:pt x="2667179" y="2000440"/>
                </a:lnTo>
                <a:lnTo>
                  <a:pt x="2412323" y="2537891"/>
                </a:lnTo>
                <a:close/>
              </a:path>
              <a:path w="3439794" h="5163184">
                <a:moveTo>
                  <a:pt x="345893" y="3995773"/>
                </a:moveTo>
                <a:lnTo>
                  <a:pt x="0" y="3796623"/>
                </a:lnTo>
                <a:lnTo>
                  <a:pt x="6381" y="1939163"/>
                </a:lnTo>
                <a:lnTo>
                  <a:pt x="694340" y="1542139"/>
                </a:lnTo>
                <a:lnTo>
                  <a:pt x="1387405" y="1942993"/>
                </a:lnTo>
                <a:lnTo>
                  <a:pt x="1398892" y="1942993"/>
                </a:lnTo>
                <a:lnTo>
                  <a:pt x="1398892" y="2544273"/>
                </a:lnTo>
                <a:lnTo>
                  <a:pt x="1197227" y="2544273"/>
                </a:lnTo>
                <a:lnTo>
                  <a:pt x="386860" y="3990667"/>
                </a:lnTo>
                <a:lnTo>
                  <a:pt x="356105" y="3990667"/>
                </a:lnTo>
                <a:lnTo>
                  <a:pt x="345893" y="3995773"/>
                </a:lnTo>
                <a:close/>
              </a:path>
              <a:path w="3439794" h="5163184">
                <a:moveTo>
                  <a:pt x="1398892" y="1942993"/>
                </a:moveTo>
                <a:lnTo>
                  <a:pt x="1387405" y="1942993"/>
                </a:lnTo>
                <a:lnTo>
                  <a:pt x="1398892" y="1936609"/>
                </a:lnTo>
                <a:lnTo>
                  <a:pt x="1398892" y="1942993"/>
                </a:lnTo>
                <a:close/>
              </a:path>
              <a:path w="3439794" h="5163184">
                <a:moveTo>
                  <a:pt x="1398892" y="2652785"/>
                </a:moveTo>
                <a:lnTo>
                  <a:pt x="1197227" y="2544273"/>
                </a:lnTo>
                <a:lnTo>
                  <a:pt x="1398892" y="2544273"/>
                </a:lnTo>
                <a:lnTo>
                  <a:pt x="1398892" y="2652785"/>
                </a:lnTo>
                <a:close/>
              </a:path>
              <a:path w="3439794" h="5163184">
                <a:moveTo>
                  <a:pt x="698169" y="5162591"/>
                </a:moveTo>
                <a:lnTo>
                  <a:pt x="430133" y="5008121"/>
                </a:lnTo>
                <a:lnTo>
                  <a:pt x="1396339" y="3283428"/>
                </a:lnTo>
                <a:lnTo>
                  <a:pt x="1396339" y="4757907"/>
                </a:lnTo>
                <a:lnTo>
                  <a:pt x="698169" y="5161314"/>
                </a:lnTo>
                <a:lnTo>
                  <a:pt x="698169" y="5162591"/>
                </a:lnTo>
                <a:close/>
              </a:path>
              <a:path w="3439794" h="5163184">
                <a:moveTo>
                  <a:pt x="356105" y="4045561"/>
                </a:moveTo>
                <a:lnTo>
                  <a:pt x="356105" y="3990667"/>
                </a:lnTo>
                <a:lnTo>
                  <a:pt x="386860" y="3990667"/>
                </a:lnTo>
                <a:lnTo>
                  <a:pt x="356105" y="4045561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335742" y="3580180"/>
            <a:ext cx="3460750" cy="4146550"/>
          </a:xfrm>
          <a:custGeom>
            <a:avLst/>
            <a:gdLst/>
            <a:ahLst/>
            <a:cxnLst/>
            <a:rect l="l" t="t" r="r" b="b"/>
            <a:pathLst>
              <a:path w="3460750" h="4146550">
                <a:moveTo>
                  <a:pt x="2434020" y="337023"/>
                </a:moveTo>
                <a:lnTo>
                  <a:pt x="2303832" y="261704"/>
                </a:lnTo>
                <a:lnTo>
                  <a:pt x="2755664" y="0"/>
                </a:lnTo>
                <a:lnTo>
                  <a:pt x="3329539" y="331917"/>
                </a:lnTo>
                <a:lnTo>
                  <a:pt x="2444231" y="331917"/>
                </a:lnTo>
                <a:lnTo>
                  <a:pt x="2434020" y="337023"/>
                </a:lnTo>
                <a:close/>
              </a:path>
              <a:path w="3460750" h="4146550">
                <a:moveTo>
                  <a:pt x="3125809" y="1637884"/>
                </a:moveTo>
                <a:lnTo>
                  <a:pt x="2465929" y="1059582"/>
                </a:lnTo>
                <a:lnTo>
                  <a:pt x="2444231" y="1048092"/>
                </a:lnTo>
                <a:lnTo>
                  <a:pt x="2444231" y="331917"/>
                </a:lnTo>
                <a:lnTo>
                  <a:pt x="3329539" y="331917"/>
                </a:lnTo>
                <a:lnTo>
                  <a:pt x="3448728" y="400853"/>
                </a:lnTo>
                <a:lnTo>
                  <a:pt x="3460215" y="400853"/>
                </a:lnTo>
                <a:lnTo>
                  <a:pt x="3460215" y="933198"/>
                </a:lnTo>
                <a:lnTo>
                  <a:pt x="3125809" y="1637884"/>
                </a:lnTo>
                <a:close/>
              </a:path>
              <a:path w="3460750" h="4146550">
                <a:moveTo>
                  <a:pt x="3460215" y="400853"/>
                </a:moveTo>
                <a:lnTo>
                  <a:pt x="3448728" y="400853"/>
                </a:lnTo>
                <a:lnTo>
                  <a:pt x="3460215" y="395747"/>
                </a:lnTo>
                <a:lnTo>
                  <a:pt x="3460215" y="400853"/>
                </a:lnTo>
                <a:close/>
              </a:path>
              <a:path w="3460750" h="4146550">
                <a:moveTo>
                  <a:pt x="2762046" y="2942574"/>
                </a:moveTo>
                <a:lnTo>
                  <a:pt x="2444232" y="2758743"/>
                </a:lnTo>
                <a:lnTo>
                  <a:pt x="2444232" y="1678735"/>
                </a:lnTo>
                <a:lnTo>
                  <a:pt x="2506774" y="1567670"/>
                </a:lnTo>
                <a:lnTo>
                  <a:pt x="3387463" y="2340016"/>
                </a:lnTo>
                <a:lnTo>
                  <a:pt x="3460216" y="2340016"/>
                </a:lnTo>
                <a:lnTo>
                  <a:pt x="3460216" y="2537890"/>
                </a:lnTo>
                <a:lnTo>
                  <a:pt x="2762046" y="2941298"/>
                </a:lnTo>
                <a:lnTo>
                  <a:pt x="2762046" y="2942574"/>
                </a:lnTo>
                <a:close/>
              </a:path>
              <a:path w="3460750" h="4146550">
                <a:moveTo>
                  <a:pt x="3460216" y="2340016"/>
                </a:moveTo>
                <a:lnTo>
                  <a:pt x="3387463" y="2340016"/>
                </a:lnTo>
                <a:lnTo>
                  <a:pt x="3460216" y="2188101"/>
                </a:lnTo>
                <a:lnTo>
                  <a:pt x="3460216" y="2340016"/>
                </a:lnTo>
                <a:close/>
              </a:path>
              <a:path w="3460750" h="4146550">
                <a:moveTo>
                  <a:pt x="1386819" y="2389804"/>
                </a:moveTo>
                <a:lnTo>
                  <a:pt x="10210" y="2389804"/>
                </a:lnTo>
                <a:lnTo>
                  <a:pt x="698169" y="1991504"/>
                </a:lnTo>
                <a:lnTo>
                  <a:pt x="1386819" y="2389804"/>
                </a:lnTo>
                <a:close/>
              </a:path>
              <a:path w="3460750" h="4146550">
                <a:moveTo>
                  <a:pt x="703275" y="4146413"/>
                </a:moveTo>
                <a:lnTo>
                  <a:pt x="0" y="3740452"/>
                </a:lnTo>
                <a:lnTo>
                  <a:pt x="0" y="2385974"/>
                </a:lnTo>
                <a:lnTo>
                  <a:pt x="10210" y="2389804"/>
                </a:lnTo>
                <a:lnTo>
                  <a:pt x="1386819" y="2389804"/>
                </a:lnTo>
                <a:lnTo>
                  <a:pt x="1391234" y="2392357"/>
                </a:lnTo>
                <a:lnTo>
                  <a:pt x="1401444" y="2392357"/>
                </a:lnTo>
                <a:lnTo>
                  <a:pt x="1401444" y="2442145"/>
                </a:lnTo>
                <a:lnTo>
                  <a:pt x="853885" y="3418748"/>
                </a:lnTo>
                <a:lnTo>
                  <a:pt x="1075972" y="3537472"/>
                </a:lnTo>
                <a:lnTo>
                  <a:pt x="1323586" y="3679175"/>
                </a:lnTo>
                <a:lnTo>
                  <a:pt x="1401444" y="3679175"/>
                </a:lnTo>
                <a:lnTo>
                  <a:pt x="1401444" y="3741729"/>
                </a:lnTo>
                <a:lnTo>
                  <a:pt x="703275" y="4145136"/>
                </a:lnTo>
                <a:lnTo>
                  <a:pt x="703275" y="4146413"/>
                </a:lnTo>
                <a:close/>
              </a:path>
              <a:path w="3460750" h="4146550">
                <a:moveTo>
                  <a:pt x="1401444" y="2392357"/>
                </a:moveTo>
                <a:lnTo>
                  <a:pt x="1391234" y="2392357"/>
                </a:lnTo>
                <a:lnTo>
                  <a:pt x="1401444" y="2387251"/>
                </a:lnTo>
                <a:lnTo>
                  <a:pt x="1401444" y="2392357"/>
                </a:lnTo>
                <a:close/>
              </a:path>
              <a:path w="3460750" h="4146550">
                <a:moveTo>
                  <a:pt x="1401444" y="3679175"/>
                </a:moveTo>
                <a:lnTo>
                  <a:pt x="1323586" y="3679175"/>
                </a:lnTo>
                <a:lnTo>
                  <a:pt x="1401444" y="3541302"/>
                </a:lnTo>
                <a:lnTo>
                  <a:pt x="1401444" y="3679175"/>
                </a:lnTo>
                <a:close/>
              </a:path>
            </a:pathLst>
          </a:custGeom>
          <a:solidFill>
            <a:srgbClr val="F6B4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478027" y="1951231"/>
            <a:ext cx="6330950" cy="6381750"/>
          </a:xfrm>
          <a:custGeom>
            <a:avLst/>
            <a:gdLst/>
            <a:ahLst/>
            <a:cxnLst/>
            <a:rect l="l" t="t" r="r" b="b"/>
            <a:pathLst>
              <a:path w="6330950" h="6381750">
                <a:moveTo>
                  <a:pt x="3945889" y="1774189"/>
                </a:moveTo>
                <a:lnTo>
                  <a:pt x="3905250" y="1774189"/>
                </a:lnTo>
                <a:lnTo>
                  <a:pt x="3905250" y="412750"/>
                </a:lnTo>
                <a:lnTo>
                  <a:pt x="4620259" y="0"/>
                </a:lnTo>
                <a:lnTo>
                  <a:pt x="4703832" y="48260"/>
                </a:lnTo>
                <a:lnTo>
                  <a:pt x="4620259" y="48260"/>
                </a:lnTo>
                <a:lnTo>
                  <a:pt x="3976370" y="419100"/>
                </a:lnTo>
                <a:lnTo>
                  <a:pt x="4033679" y="452119"/>
                </a:lnTo>
                <a:lnTo>
                  <a:pt x="3945889" y="452119"/>
                </a:lnTo>
                <a:lnTo>
                  <a:pt x="3945889" y="1774189"/>
                </a:lnTo>
                <a:close/>
              </a:path>
              <a:path w="6330950" h="6381750">
                <a:moveTo>
                  <a:pt x="4714257" y="793750"/>
                </a:moveTo>
                <a:lnTo>
                  <a:pt x="4626609" y="793750"/>
                </a:lnTo>
                <a:lnTo>
                  <a:pt x="5267959" y="422909"/>
                </a:lnTo>
                <a:lnTo>
                  <a:pt x="4620259" y="48260"/>
                </a:lnTo>
                <a:lnTo>
                  <a:pt x="4703832" y="48260"/>
                </a:lnTo>
                <a:lnTo>
                  <a:pt x="5341620" y="416559"/>
                </a:lnTo>
                <a:lnTo>
                  <a:pt x="5341620" y="458469"/>
                </a:lnTo>
                <a:lnTo>
                  <a:pt x="5298439" y="458469"/>
                </a:lnTo>
                <a:lnTo>
                  <a:pt x="4714257" y="793750"/>
                </a:lnTo>
                <a:close/>
              </a:path>
              <a:path w="6330950" h="6381750">
                <a:moveTo>
                  <a:pt x="4603750" y="1290605"/>
                </a:moveTo>
                <a:lnTo>
                  <a:pt x="4603750" y="830579"/>
                </a:lnTo>
                <a:lnTo>
                  <a:pt x="3945890" y="452119"/>
                </a:lnTo>
                <a:lnTo>
                  <a:pt x="4033679" y="452119"/>
                </a:lnTo>
                <a:lnTo>
                  <a:pt x="4626609" y="793750"/>
                </a:lnTo>
                <a:lnTo>
                  <a:pt x="4714257" y="793750"/>
                </a:lnTo>
                <a:lnTo>
                  <a:pt x="4645659" y="833119"/>
                </a:lnTo>
                <a:lnTo>
                  <a:pt x="4645659" y="1256646"/>
                </a:lnTo>
                <a:lnTo>
                  <a:pt x="4603750" y="1290605"/>
                </a:lnTo>
                <a:close/>
              </a:path>
              <a:path w="6330950" h="6381750">
                <a:moveTo>
                  <a:pt x="5006992" y="1291589"/>
                </a:moveTo>
                <a:lnTo>
                  <a:pt x="4603750" y="1291589"/>
                </a:lnTo>
                <a:lnTo>
                  <a:pt x="4645659" y="1257300"/>
                </a:lnTo>
                <a:lnTo>
                  <a:pt x="4645659" y="1256646"/>
                </a:lnTo>
                <a:lnTo>
                  <a:pt x="5298439" y="727709"/>
                </a:lnTo>
                <a:lnTo>
                  <a:pt x="5298439" y="458469"/>
                </a:lnTo>
                <a:lnTo>
                  <a:pt x="5341620" y="458469"/>
                </a:lnTo>
                <a:lnTo>
                  <a:pt x="5341620" y="706120"/>
                </a:lnTo>
                <a:lnTo>
                  <a:pt x="5326380" y="706120"/>
                </a:lnTo>
                <a:lnTo>
                  <a:pt x="5552440" y="826770"/>
                </a:lnTo>
                <a:lnTo>
                  <a:pt x="5553042" y="882650"/>
                </a:lnTo>
                <a:lnTo>
                  <a:pt x="5510529" y="882650"/>
                </a:lnTo>
                <a:lnTo>
                  <a:pt x="5006992" y="1291589"/>
                </a:lnTo>
                <a:close/>
              </a:path>
              <a:path w="6330950" h="6381750">
                <a:moveTo>
                  <a:pt x="5341620" y="713740"/>
                </a:moveTo>
                <a:lnTo>
                  <a:pt x="5326380" y="706120"/>
                </a:lnTo>
                <a:lnTo>
                  <a:pt x="5341620" y="706120"/>
                </a:lnTo>
                <a:lnTo>
                  <a:pt x="5341620" y="713740"/>
                </a:lnTo>
                <a:close/>
              </a:path>
              <a:path w="6330950" h="6381750">
                <a:moveTo>
                  <a:pt x="5561887" y="1703070"/>
                </a:moveTo>
                <a:lnTo>
                  <a:pt x="5519420" y="1703070"/>
                </a:lnTo>
                <a:lnTo>
                  <a:pt x="5510529" y="882650"/>
                </a:lnTo>
                <a:lnTo>
                  <a:pt x="5553042" y="882650"/>
                </a:lnTo>
                <a:lnTo>
                  <a:pt x="5561887" y="1703070"/>
                </a:lnTo>
                <a:close/>
              </a:path>
              <a:path w="6330950" h="6381750">
                <a:moveTo>
                  <a:pt x="4603750" y="1291589"/>
                </a:moveTo>
                <a:lnTo>
                  <a:pt x="4603750" y="1290605"/>
                </a:lnTo>
                <a:lnTo>
                  <a:pt x="4645659" y="1256646"/>
                </a:lnTo>
                <a:lnTo>
                  <a:pt x="4645659" y="1257300"/>
                </a:lnTo>
                <a:lnTo>
                  <a:pt x="4603750" y="1291589"/>
                </a:lnTo>
                <a:close/>
              </a:path>
              <a:path w="6330950" h="6381750">
                <a:moveTo>
                  <a:pt x="4946119" y="1812289"/>
                </a:moveTo>
                <a:lnTo>
                  <a:pt x="4645659" y="1812289"/>
                </a:lnTo>
                <a:lnTo>
                  <a:pt x="4823459" y="1437639"/>
                </a:lnTo>
                <a:lnTo>
                  <a:pt x="4645659" y="1341119"/>
                </a:lnTo>
                <a:lnTo>
                  <a:pt x="4643119" y="1341119"/>
                </a:lnTo>
                <a:lnTo>
                  <a:pt x="4582159" y="1308100"/>
                </a:lnTo>
                <a:lnTo>
                  <a:pt x="4603750" y="1290605"/>
                </a:lnTo>
                <a:lnTo>
                  <a:pt x="4603750" y="1291589"/>
                </a:lnTo>
                <a:lnTo>
                  <a:pt x="5006992" y="1291589"/>
                </a:lnTo>
                <a:lnTo>
                  <a:pt x="4861560" y="1409700"/>
                </a:lnTo>
                <a:lnTo>
                  <a:pt x="5088890" y="1511300"/>
                </a:lnTo>
                <a:lnTo>
                  <a:pt x="5080000" y="1530350"/>
                </a:lnTo>
                <a:lnTo>
                  <a:pt x="4946119" y="1812289"/>
                </a:lnTo>
                <a:close/>
              </a:path>
              <a:path w="6330950" h="6381750">
                <a:moveTo>
                  <a:pt x="4603749" y="1902199"/>
                </a:moveTo>
                <a:lnTo>
                  <a:pt x="4603749" y="1320800"/>
                </a:lnTo>
                <a:lnTo>
                  <a:pt x="4643119" y="1341119"/>
                </a:lnTo>
                <a:lnTo>
                  <a:pt x="4645659" y="1341119"/>
                </a:lnTo>
                <a:lnTo>
                  <a:pt x="4645659" y="1812289"/>
                </a:lnTo>
                <a:lnTo>
                  <a:pt x="4946119" y="1812289"/>
                </a:lnTo>
                <a:lnTo>
                  <a:pt x="4925012" y="1856739"/>
                </a:lnTo>
                <a:lnTo>
                  <a:pt x="4625339" y="1856739"/>
                </a:lnTo>
                <a:lnTo>
                  <a:pt x="4603749" y="1902199"/>
                </a:lnTo>
                <a:close/>
              </a:path>
              <a:path w="6330950" h="6381750">
                <a:moveTo>
                  <a:pt x="1912620" y="3763009"/>
                </a:moveTo>
                <a:lnTo>
                  <a:pt x="1873249" y="3763009"/>
                </a:lnTo>
                <a:lnTo>
                  <a:pt x="1873249" y="1945639"/>
                </a:lnTo>
                <a:lnTo>
                  <a:pt x="2588259" y="1532889"/>
                </a:lnTo>
                <a:lnTo>
                  <a:pt x="2673917" y="1582419"/>
                </a:lnTo>
                <a:lnTo>
                  <a:pt x="2585720" y="1582419"/>
                </a:lnTo>
                <a:lnTo>
                  <a:pt x="1943100" y="1953260"/>
                </a:lnTo>
                <a:lnTo>
                  <a:pt x="2000297" y="1986279"/>
                </a:lnTo>
                <a:lnTo>
                  <a:pt x="1912620" y="1986279"/>
                </a:lnTo>
                <a:lnTo>
                  <a:pt x="1912620" y="3763009"/>
                </a:lnTo>
                <a:close/>
              </a:path>
              <a:path w="6330950" h="6381750">
                <a:moveTo>
                  <a:pt x="2680987" y="2327910"/>
                </a:moveTo>
                <a:lnTo>
                  <a:pt x="2592070" y="2327910"/>
                </a:lnTo>
                <a:lnTo>
                  <a:pt x="3233420" y="1957070"/>
                </a:lnTo>
                <a:lnTo>
                  <a:pt x="2585720" y="1582419"/>
                </a:lnTo>
                <a:lnTo>
                  <a:pt x="2673917" y="1582419"/>
                </a:lnTo>
                <a:lnTo>
                  <a:pt x="3148329" y="1856739"/>
                </a:lnTo>
                <a:lnTo>
                  <a:pt x="3231672" y="1856739"/>
                </a:lnTo>
                <a:lnTo>
                  <a:pt x="3187700" y="1882140"/>
                </a:lnTo>
                <a:lnTo>
                  <a:pt x="3305810" y="1950720"/>
                </a:lnTo>
                <a:lnTo>
                  <a:pt x="3305810" y="1992630"/>
                </a:lnTo>
                <a:lnTo>
                  <a:pt x="3265170" y="1992630"/>
                </a:lnTo>
                <a:lnTo>
                  <a:pt x="2680987" y="2327910"/>
                </a:lnTo>
                <a:close/>
              </a:path>
              <a:path w="6330950" h="6381750">
                <a:moveTo>
                  <a:pt x="3231672" y="1856739"/>
                </a:moveTo>
                <a:lnTo>
                  <a:pt x="3148329" y="1856739"/>
                </a:lnTo>
                <a:lnTo>
                  <a:pt x="3597909" y="1596389"/>
                </a:lnTo>
                <a:lnTo>
                  <a:pt x="3683526" y="1645920"/>
                </a:lnTo>
                <a:lnTo>
                  <a:pt x="3596640" y="1645920"/>
                </a:lnTo>
                <a:lnTo>
                  <a:pt x="3231672" y="1856739"/>
                </a:lnTo>
                <a:close/>
              </a:path>
              <a:path w="6330950" h="6381750">
                <a:moveTo>
                  <a:pt x="4257181" y="3879850"/>
                </a:moveTo>
                <a:lnTo>
                  <a:pt x="4208780" y="3879850"/>
                </a:lnTo>
                <a:lnTo>
                  <a:pt x="5290820" y="1600200"/>
                </a:lnTo>
                <a:lnTo>
                  <a:pt x="5414997" y="1656079"/>
                </a:lnTo>
                <a:lnTo>
                  <a:pt x="5312409" y="1656079"/>
                </a:lnTo>
                <a:lnTo>
                  <a:pt x="4640579" y="3070860"/>
                </a:lnTo>
                <a:lnTo>
                  <a:pt x="4645659" y="3070860"/>
                </a:lnTo>
                <a:lnTo>
                  <a:pt x="4645659" y="3149600"/>
                </a:lnTo>
                <a:lnTo>
                  <a:pt x="4602479" y="3149600"/>
                </a:lnTo>
                <a:lnTo>
                  <a:pt x="4316729" y="3752850"/>
                </a:lnTo>
                <a:lnTo>
                  <a:pt x="4316729" y="3761740"/>
                </a:lnTo>
                <a:lnTo>
                  <a:pt x="4400256" y="3810000"/>
                </a:lnTo>
                <a:lnTo>
                  <a:pt x="4319270" y="3810000"/>
                </a:lnTo>
                <a:lnTo>
                  <a:pt x="4319270" y="3823970"/>
                </a:lnTo>
                <a:lnTo>
                  <a:pt x="4283710" y="3823970"/>
                </a:lnTo>
                <a:lnTo>
                  <a:pt x="4274820" y="3841750"/>
                </a:lnTo>
                <a:lnTo>
                  <a:pt x="4274820" y="3842696"/>
                </a:lnTo>
                <a:lnTo>
                  <a:pt x="4257181" y="3879850"/>
                </a:lnTo>
                <a:close/>
              </a:path>
              <a:path w="6330950" h="6381750">
                <a:moveTo>
                  <a:pt x="3690636" y="2391410"/>
                </a:moveTo>
                <a:lnTo>
                  <a:pt x="3602990" y="2391410"/>
                </a:lnTo>
                <a:lnTo>
                  <a:pt x="4244340" y="2020570"/>
                </a:lnTo>
                <a:lnTo>
                  <a:pt x="3596640" y="1645920"/>
                </a:lnTo>
                <a:lnTo>
                  <a:pt x="3683526" y="1645920"/>
                </a:lnTo>
                <a:lnTo>
                  <a:pt x="3905250" y="1774189"/>
                </a:lnTo>
                <a:lnTo>
                  <a:pt x="3945889" y="1774189"/>
                </a:lnTo>
                <a:lnTo>
                  <a:pt x="3945889" y="1798320"/>
                </a:lnTo>
                <a:lnTo>
                  <a:pt x="4316729" y="2012950"/>
                </a:lnTo>
                <a:lnTo>
                  <a:pt x="4316729" y="2056129"/>
                </a:lnTo>
                <a:lnTo>
                  <a:pt x="4274819" y="2056129"/>
                </a:lnTo>
                <a:lnTo>
                  <a:pt x="3690636" y="2391410"/>
                </a:lnTo>
                <a:close/>
              </a:path>
              <a:path w="6330950" h="6381750">
                <a:moveTo>
                  <a:pt x="4733192" y="3924300"/>
                </a:moveTo>
                <a:lnTo>
                  <a:pt x="4645659" y="3924300"/>
                </a:lnTo>
                <a:lnTo>
                  <a:pt x="5299709" y="3547109"/>
                </a:lnTo>
                <a:lnTo>
                  <a:pt x="5299709" y="1684019"/>
                </a:lnTo>
                <a:lnTo>
                  <a:pt x="5312409" y="1656079"/>
                </a:lnTo>
                <a:lnTo>
                  <a:pt x="5414997" y="1656079"/>
                </a:lnTo>
                <a:lnTo>
                  <a:pt x="5446042" y="1670050"/>
                </a:lnTo>
                <a:lnTo>
                  <a:pt x="5340350" y="1670050"/>
                </a:lnTo>
                <a:lnTo>
                  <a:pt x="5340350" y="2868929"/>
                </a:lnTo>
                <a:lnTo>
                  <a:pt x="5423919" y="2917189"/>
                </a:lnTo>
                <a:lnTo>
                  <a:pt x="5342890" y="2917189"/>
                </a:lnTo>
                <a:lnTo>
                  <a:pt x="5342890" y="3572509"/>
                </a:lnTo>
                <a:lnTo>
                  <a:pt x="4733192" y="3924300"/>
                </a:lnTo>
                <a:close/>
              </a:path>
              <a:path w="6330950" h="6381750">
                <a:moveTo>
                  <a:pt x="5562600" y="1769110"/>
                </a:moveTo>
                <a:lnTo>
                  <a:pt x="5340350" y="1670050"/>
                </a:lnTo>
                <a:lnTo>
                  <a:pt x="5446042" y="1670050"/>
                </a:lnTo>
                <a:lnTo>
                  <a:pt x="5519420" y="1703070"/>
                </a:lnTo>
                <a:lnTo>
                  <a:pt x="5561887" y="1703070"/>
                </a:lnTo>
                <a:lnTo>
                  <a:pt x="5562600" y="1769110"/>
                </a:lnTo>
                <a:close/>
              </a:path>
              <a:path w="6330950" h="6381750">
                <a:moveTo>
                  <a:pt x="4603749" y="1902460"/>
                </a:moveTo>
                <a:lnTo>
                  <a:pt x="4603749" y="1902199"/>
                </a:lnTo>
                <a:lnTo>
                  <a:pt x="4625339" y="1856739"/>
                </a:lnTo>
                <a:lnTo>
                  <a:pt x="4603749" y="1902460"/>
                </a:lnTo>
                <a:close/>
              </a:path>
              <a:path w="6330950" h="6381750">
                <a:moveTo>
                  <a:pt x="4903302" y="1902460"/>
                </a:moveTo>
                <a:lnTo>
                  <a:pt x="4603749" y="1902460"/>
                </a:lnTo>
                <a:lnTo>
                  <a:pt x="4625339" y="1856739"/>
                </a:lnTo>
                <a:lnTo>
                  <a:pt x="4925012" y="1856739"/>
                </a:lnTo>
                <a:lnTo>
                  <a:pt x="4903302" y="1902460"/>
                </a:lnTo>
                <a:close/>
              </a:path>
              <a:path w="6330950" h="6381750">
                <a:moveTo>
                  <a:pt x="4263452" y="3249929"/>
                </a:moveTo>
                <a:lnTo>
                  <a:pt x="3963669" y="3249929"/>
                </a:lnTo>
                <a:lnTo>
                  <a:pt x="4603749" y="1902199"/>
                </a:lnTo>
                <a:lnTo>
                  <a:pt x="4603749" y="1902460"/>
                </a:lnTo>
                <a:lnTo>
                  <a:pt x="4903302" y="1902460"/>
                </a:lnTo>
                <a:lnTo>
                  <a:pt x="4263452" y="3249929"/>
                </a:lnTo>
                <a:close/>
              </a:path>
              <a:path w="6330950" h="6381750">
                <a:moveTo>
                  <a:pt x="2579135" y="4011929"/>
                </a:moveTo>
                <a:lnTo>
                  <a:pt x="2269490" y="4011929"/>
                </a:lnTo>
                <a:lnTo>
                  <a:pt x="2570480" y="3474720"/>
                </a:lnTo>
                <a:lnTo>
                  <a:pt x="2570480" y="2364740"/>
                </a:lnTo>
                <a:lnTo>
                  <a:pt x="1912620" y="1986279"/>
                </a:lnTo>
                <a:lnTo>
                  <a:pt x="2000297" y="1986279"/>
                </a:lnTo>
                <a:lnTo>
                  <a:pt x="2592070" y="2327910"/>
                </a:lnTo>
                <a:lnTo>
                  <a:pt x="2680987" y="2327910"/>
                </a:lnTo>
                <a:lnTo>
                  <a:pt x="2612390" y="2367280"/>
                </a:lnTo>
                <a:lnTo>
                  <a:pt x="2612390" y="3398520"/>
                </a:lnTo>
                <a:lnTo>
                  <a:pt x="2611119" y="3401060"/>
                </a:lnTo>
                <a:lnTo>
                  <a:pt x="2921430" y="3401060"/>
                </a:lnTo>
                <a:lnTo>
                  <a:pt x="2579135" y="4011929"/>
                </a:lnTo>
                <a:close/>
              </a:path>
              <a:path w="6330950" h="6381750">
                <a:moveTo>
                  <a:pt x="3307079" y="2674620"/>
                </a:moveTo>
                <a:lnTo>
                  <a:pt x="3265170" y="2651760"/>
                </a:lnTo>
                <a:lnTo>
                  <a:pt x="3265170" y="1992630"/>
                </a:lnTo>
                <a:lnTo>
                  <a:pt x="3305810" y="1992630"/>
                </a:lnTo>
                <a:lnTo>
                  <a:pt x="3305810" y="2221230"/>
                </a:lnTo>
                <a:lnTo>
                  <a:pt x="3392302" y="2270760"/>
                </a:lnTo>
                <a:lnTo>
                  <a:pt x="3307079" y="2270760"/>
                </a:lnTo>
                <a:lnTo>
                  <a:pt x="3307079" y="2674620"/>
                </a:lnTo>
                <a:close/>
              </a:path>
              <a:path w="6330950" h="6381750">
                <a:moveTo>
                  <a:pt x="4274819" y="2593340"/>
                </a:moveTo>
                <a:lnTo>
                  <a:pt x="4274819" y="2056129"/>
                </a:lnTo>
                <a:lnTo>
                  <a:pt x="4316729" y="2056129"/>
                </a:lnTo>
                <a:lnTo>
                  <a:pt x="4316729" y="2504440"/>
                </a:lnTo>
                <a:lnTo>
                  <a:pt x="4274819" y="2593340"/>
                </a:lnTo>
                <a:close/>
              </a:path>
              <a:path w="6330950" h="6381750">
                <a:moveTo>
                  <a:pt x="3622039" y="2914650"/>
                </a:moveTo>
                <a:lnTo>
                  <a:pt x="3581400" y="2914650"/>
                </a:lnTo>
                <a:lnTo>
                  <a:pt x="3581400" y="2428240"/>
                </a:lnTo>
                <a:lnTo>
                  <a:pt x="3307079" y="2270760"/>
                </a:lnTo>
                <a:lnTo>
                  <a:pt x="3392302" y="2270760"/>
                </a:lnTo>
                <a:lnTo>
                  <a:pt x="3602990" y="2391410"/>
                </a:lnTo>
                <a:lnTo>
                  <a:pt x="3690636" y="2391410"/>
                </a:lnTo>
                <a:lnTo>
                  <a:pt x="3622039" y="2430779"/>
                </a:lnTo>
                <a:lnTo>
                  <a:pt x="3622039" y="2914650"/>
                </a:lnTo>
                <a:close/>
              </a:path>
              <a:path w="6330950" h="6381750">
                <a:moveTo>
                  <a:pt x="2921430" y="3401060"/>
                </a:moveTo>
                <a:lnTo>
                  <a:pt x="2611119" y="3401060"/>
                </a:lnTo>
                <a:lnTo>
                  <a:pt x="3084829" y="2555240"/>
                </a:lnTo>
                <a:lnTo>
                  <a:pt x="3307079" y="2674620"/>
                </a:lnTo>
                <a:lnTo>
                  <a:pt x="3363685" y="2724150"/>
                </a:lnTo>
                <a:lnTo>
                  <a:pt x="3300730" y="2724150"/>
                </a:lnTo>
                <a:lnTo>
                  <a:pt x="2921430" y="3401060"/>
                </a:lnTo>
                <a:close/>
              </a:path>
              <a:path w="6330950" h="6381750">
                <a:moveTo>
                  <a:pt x="4156710" y="3474720"/>
                </a:moveTo>
                <a:lnTo>
                  <a:pt x="3300730" y="2724150"/>
                </a:lnTo>
                <a:lnTo>
                  <a:pt x="3363685" y="2724150"/>
                </a:lnTo>
                <a:lnTo>
                  <a:pt x="3581400" y="2914650"/>
                </a:lnTo>
                <a:lnTo>
                  <a:pt x="3622039" y="2914650"/>
                </a:lnTo>
                <a:lnTo>
                  <a:pt x="3622039" y="2950209"/>
                </a:lnTo>
                <a:lnTo>
                  <a:pt x="3963669" y="3249929"/>
                </a:lnTo>
                <a:lnTo>
                  <a:pt x="4263452" y="3249929"/>
                </a:lnTo>
                <a:lnTo>
                  <a:pt x="4156710" y="3474720"/>
                </a:lnTo>
                <a:close/>
              </a:path>
              <a:path w="6330950" h="6381750">
                <a:moveTo>
                  <a:pt x="1774635" y="6179820"/>
                </a:moveTo>
                <a:lnTo>
                  <a:pt x="1483360" y="6179820"/>
                </a:lnTo>
                <a:lnTo>
                  <a:pt x="6240780" y="3435349"/>
                </a:lnTo>
                <a:lnTo>
                  <a:pt x="5342890" y="2917189"/>
                </a:lnTo>
                <a:lnTo>
                  <a:pt x="5423919" y="2917189"/>
                </a:lnTo>
                <a:lnTo>
                  <a:pt x="6299200" y="3422650"/>
                </a:lnTo>
                <a:lnTo>
                  <a:pt x="6299200" y="3567429"/>
                </a:lnTo>
                <a:lnTo>
                  <a:pt x="1774635" y="6179820"/>
                </a:lnTo>
                <a:close/>
              </a:path>
              <a:path w="6330950" h="6381750">
                <a:moveTo>
                  <a:pt x="4645659" y="3070860"/>
                </a:moveTo>
                <a:lnTo>
                  <a:pt x="4640579" y="3070860"/>
                </a:lnTo>
                <a:lnTo>
                  <a:pt x="4645659" y="3060700"/>
                </a:lnTo>
                <a:lnTo>
                  <a:pt x="4645659" y="3070860"/>
                </a:lnTo>
                <a:close/>
              </a:path>
              <a:path w="6330950" h="6381750">
                <a:moveTo>
                  <a:pt x="2202967" y="5222240"/>
                </a:moveTo>
                <a:lnTo>
                  <a:pt x="2153920" y="5222240"/>
                </a:lnTo>
                <a:lnTo>
                  <a:pt x="3335020" y="3114040"/>
                </a:lnTo>
                <a:lnTo>
                  <a:pt x="3411818" y="3181350"/>
                </a:lnTo>
                <a:lnTo>
                  <a:pt x="3347720" y="3181350"/>
                </a:lnTo>
                <a:lnTo>
                  <a:pt x="3307079" y="3253740"/>
                </a:lnTo>
                <a:lnTo>
                  <a:pt x="3305809" y="3253740"/>
                </a:lnTo>
                <a:lnTo>
                  <a:pt x="3305809" y="3328669"/>
                </a:lnTo>
                <a:lnTo>
                  <a:pt x="3265170" y="3328669"/>
                </a:lnTo>
                <a:lnTo>
                  <a:pt x="2612390" y="4493259"/>
                </a:lnTo>
                <a:lnTo>
                  <a:pt x="2612390" y="4568190"/>
                </a:lnTo>
                <a:lnTo>
                  <a:pt x="2570479" y="4568190"/>
                </a:lnTo>
                <a:lnTo>
                  <a:pt x="2335529" y="4987290"/>
                </a:lnTo>
                <a:lnTo>
                  <a:pt x="2399207" y="5024120"/>
                </a:lnTo>
                <a:lnTo>
                  <a:pt x="2315210" y="5024120"/>
                </a:lnTo>
                <a:lnTo>
                  <a:pt x="2269490" y="5105400"/>
                </a:lnTo>
                <a:lnTo>
                  <a:pt x="2269490" y="5180329"/>
                </a:lnTo>
                <a:lnTo>
                  <a:pt x="2226309" y="5180329"/>
                </a:lnTo>
                <a:lnTo>
                  <a:pt x="2202967" y="5222240"/>
                </a:lnTo>
                <a:close/>
              </a:path>
              <a:path w="6330950" h="6381750">
                <a:moveTo>
                  <a:pt x="4728790" y="3926840"/>
                </a:moveTo>
                <a:lnTo>
                  <a:pt x="4602479" y="3926840"/>
                </a:lnTo>
                <a:lnTo>
                  <a:pt x="4602479" y="3149600"/>
                </a:lnTo>
                <a:lnTo>
                  <a:pt x="4645659" y="3149600"/>
                </a:lnTo>
                <a:lnTo>
                  <a:pt x="4645659" y="3924300"/>
                </a:lnTo>
                <a:lnTo>
                  <a:pt x="4733192" y="3924300"/>
                </a:lnTo>
                <a:lnTo>
                  <a:pt x="4728790" y="3926840"/>
                </a:lnTo>
                <a:close/>
              </a:path>
              <a:path w="6330950" h="6381750">
                <a:moveTo>
                  <a:pt x="3700768" y="4512309"/>
                </a:moveTo>
                <a:lnTo>
                  <a:pt x="3580129" y="4512309"/>
                </a:lnTo>
                <a:lnTo>
                  <a:pt x="3580129" y="3385820"/>
                </a:lnTo>
                <a:lnTo>
                  <a:pt x="3347720" y="3181350"/>
                </a:lnTo>
                <a:lnTo>
                  <a:pt x="3411818" y="3181350"/>
                </a:lnTo>
                <a:lnTo>
                  <a:pt x="3658152" y="3397250"/>
                </a:lnTo>
                <a:lnTo>
                  <a:pt x="3594100" y="3397250"/>
                </a:lnTo>
                <a:lnTo>
                  <a:pt x="3622040" y="3422650"/>
                </a:lnTo>
                <a:lnTo>
                  <a:pt x="3622040" y="4511040"/>
                </a:lnTo>
                <a:lnTo>
                  <a:pt x="3702969" y="4511040"/>
                </a:lnTo>
                <a:lnTo>
                  <a:pt x="3700768" y="4512309"/>
                </a:lnTo>
                <a:close/>
              </a:path>
              <a:path w="6330950" h="6381750">
                <a:moveTo>
                  <a:pt x="2694250" y="5123179"/>
                </a:moveTo>
                <a:lnTo>
                  <a:pt x="2612390" y="5123179"/>
                </a:lnTo>
                <a:lnTo>
                  <a:pt x="3265170" y="4745989"/>
                </a:lnTo>
                <a:lnTo>
                  <a:pt x="3265170" y="3328669"/>
                </a:lnTo>
                <a:lnTo>
                  <a:pt x="3305809" y="3328669"/>
                </a:lnTo>
                <a:lnTo>
                  <a:pt x="3305809" y="4354829"/>
                </a:lnTo>
                <a:lnTo>
                  <a:pt x="3385451" y="4400550"/>
                </a:lnTo>
                <a:lnTo>
                  <a:pt x="3308350" y="4400550"/>
                </a:lnTo>
                <a:lnTo>
                  <a:pt x="3308350" y="4768850"/>
                </a:lnTo>
                <a:lnTo>
                  <a:pt x="2694250" y="5123179"/>
                </a:lnTo>
                <a:close/>
              </a:path>
              <a:path w="6330950" h="6381750">
                <a:moveTo>
                  <a:pt x="4224020" y="3949700"/>
                </a:moveTo>
                <a:lnTo>
                  <a:pt x="3594100" y="3397250"/>
                </a:lnTo>
                <a:lnTo>
                  <a:pt x="3658152" y="3397250"/>
                </a:lnTo>
                <a:lnTo>
                  <a:pt x="4208780" y="3879850"/>
                </a:lnTo>
                <a:lnTo>
                  <a:pt x="4257181" y="3879850"/>
                </a:lnTo>
                <a:lnTo>
                  <a:pt x="4224020" y="3949700"/>
                </a:lnTo>
                <a:close/>
              </a:path>
              <a:path w="6330950" h="6381750">
                <a:moveTo>
                  <a:pt x="1482090" y="6348729"/>
                </a:moveTo>
                <a:lnTo>
                  <a:pt x="1471930" y="6342379"/>
                </a:lnTo>
                <a:lnTo>
                  <a:pt x="0" y="5492750"/>
                </a:lnTo>
                <a:lnTo>
                  <a:pt x="0" y="5349240"/>
                </a:lnTo>
                <a:lnTo>
                  <a:pt x="835659" y="4866639"/>
                </a:lnTo>
                <a:lnTo>
                  <a:pt x="835659" y="3989069"/>
                </a:lnTo>
                <a:lnTo>
                  <a:pt x="1550669" y="3576319"/>
                </a:lnTo>
                <a:lnTo>
                  <a:pt x="1636252" y="3625850"/>
                </a:lnTo>
                <a:lnTo>
                  <a:pt x="1548130" y="3625850"/>
                </a:lnTo>
                <a:lnTo>
                  <a:pt x="904239" y="3997960"/>
                </a:lnTo>
                <a:lnTo>
                  <a:pt x="959531" y="4029709"/>
                </a:lnTo>
                <a:lnTo>
                  <a:pt x="875029" y="4029709"/>
                </a:lnTo>
                <a:lnTo>
                  <a:pt x="875029" y="4916170"/>
                </a:lnTo>
                <a:lnTo>
                  <a:pt x="833119" y="4916170"/>
                </a:lnTo>
                <a:lnTo>
                  <a:pt x="63500" y="5360670"/>
                </a:lnTo>
                <a:lnTo>
                  <a:pt x="1483360" y="6179820"/>
                </a:lnTo>
                <a:lnTo>
                  <a:pt x="1774635" y="6179820"/>
                </a:lnTo>
                <a:lnTo>
                  <a:pt x="1482090" y="6348729"/>
                </a:lnTo>
                <a:close/>
              </a:path>
              <a:path w="6330950" h="6381750">
                <a:moveTo>
                  <a:pt x="1642127" y="4371340"/>
                </a:moveTo>
                <a:lnTo>
                  <a:pt x="1554479" y="4371340"/>
                </a:lnTo>
                <a:lnTo>
                  <a:pt x="2195829" y="4000500"/>
                </a:lnTo>
                <a:lnTo>
                  <a:pt x="1548130" y="3625850"/>
                </a:lnTo>
                <a:lnTo>
                  <a:pt x="1636252" y="3625850"/>
                </a:lnTo>
                <a:lnTo>
                  <a:pt x="1873249" y="3763009"/>
                </a:lnTo>
                <a:lnTo>
                  <a:pt x="1912620" y="3763009"/>
                </a:lnTo>
                <a:lnTo>
                  <a:pt x="1912620" y="3788409"/>
                </a:lnTo>
                <a:lnTo>
                  <a:pt x="2269490" y="3994150"/>
                </a:lnTo>
                <a:lnTo>
                  <a:pt x="2269490" y="4011929"/>
                </a:lnTo>
                <a:lnTo>
                  <a:pt x="2579135" y="4011929"/>
                </a:lnTo>
                <a:lnTo>
                  <a:pt x="2565614" y="4036060"/>
                </a:lnTo>
                <a:lnTo>
                  <a:pt x="2226309" y="4036060"/>
                </a:lnTo>
                <a:lnTo>
                  <a:pt x="1642127" y="4371340"/>
                </a:lnTo>
                <a:close/>
              </a:path>
              <a:path w="6330950" h="6381750">
                <a:moveTo>
                  <a:pt x="4625340" y="3986529"/>
                </a:moveTo>
                <a:lnTo>
                  <a:pt x="4319270" y="3810000"/>
                </a:lnTo>
                <a:lnTo>
                  <a:pt x="4400256" y="3810000"/>
                </a:lnTo>
                <a:lnTo>
                  <a:pt x="4602479" y="3926840"/>
                </a:lnTo>
                <a:lnTo>
                  <a:pt x="4728790" y="3926840"/>
                </a:lnTo>
                <a:lnTo>
                  <a:pt x="4625340" y="3986529"/>
                </a:lnTo>
                <a:close/>
              </a:path>
              <a:path w="6330950" h="6381750">
                <a:moveTo>
                  <a:pt x="4274820" y="3842696"/>
                </a:moveTo>
                <a:lnTo>
                  <a:pt x="4274820" y="3841750"/>
                </a:lnTo>
                <a:lnTo>
                  <a:pt x="4283710" y="3823970"/>
                </a:lnTo>
                <a:lnTo>
                  <a:pt x="4274820" y="3842696"/>
                </a:lnTo>
                <a:close/>
              </a:path>
              <a:path w="6330950" h="6381750">
                <a:moveTo>
                  <a:pt x="3702969" y="4511040"/>
                </a:moveTo>
                <a:lnTo>
                  <a:pt x="3622040" y="4511040"/>
                </a:lnTo>
                <a:lnTo>
                  <a:pt x="4274820" y="4133850"/>
                </a:lnTo>
                <a:lnTo>
                  <a:pt x="4274820" y="3842696"/>
                </a:lnTo>
                <a:lnTo>
                  <a:pt x="4283710" y="3823970"/>
                </a:lnTo>
                <a:lnTo>
                  <a:pt x="4319270" y="3823970"/>
                </a:lnTo>
                <a:lnTo>
                  <a:pt x="4319270" y="4155439"/>
                </a:lnTo>
                <a:lnTo>
                  <a:pt x="3702969" y="4511040"/>
                </a:lnTo>
                <a:close/>
              </a:path>
              <a:path w="6330950" h="6381750">
                <a:moveTo>
                  <a:pt x="1655391" y="5708649"/>
                </a:moveTo>
                <a:lnTo>
                  <a:pt x="1532889" y="5708649"/>
                </a:lnTo>
                <a:lnTo>
                  <a:pt x="1532889" y="4408169"/>
                </a:lnTo>
                <a:lnTo>
                  <a:pt x="875030" y="4029709"/>
                </a:lnTo>
                <a:lnTo>
                  <a:pt x="959531" y="4029709"/>
                </a:lnTo>
                <a:lnTo>
                  <a:pt x="1554479" y="4371340"/>
                </a:lnTo>
                <a:lnTo>
                  <a:pt x="1642127" y="4371340"/>
                </a:lnTo>
                <a:lnTo>
                  <a:pt x="1573529" y="4410710"/>
                </a:lnTo>
                <a:lnTo>
                  <a:pt x="1573529" y="5706110"/>
                </a:lnTo>
                <a:lnTo>
                  <a:pt x="1659792" y="5706110"/>
                </a:lnTo>
                <a:lnTo>
                  <a:pt x="1655391" y="5708649"/>
                </a:lnTo>
                <a:close/>
              </a:path>
              <a:path w="6330950" h="6381750">
                <a:moveTo>
                  <a:pt x="2226309" y="4086860"/>
                </a:moveTo>
                <a:lnTo>
                  <a:pt x="2226309" y="4036060"/>
                </a:lnTo>
                <a:lnTo>
                  <a:pt x="2565614" y="4036060"/>
                </a:lnTo>
                <a:lnTo>
                  <a:pt x="2547112" y="4069079"/>
                </a:lnTo>
                <a:lnTo>
                  <a:pt x="2236470" y="4069079"/>
                </a:lnTo>
                <a:lnTo>
                  <a:pt x="2226309" y="4086860"/>
                </a:lnTo>
                <a:close/>
              </a:path>
              <a:path w="6330950" h="6381750">
                <a:moveTo>
                  <a:pt x="2170429" y="5280659"/>
                </a:moveTo>
                <a:lnTo>
                  <a:pt x="1924050" y="5139689"/>
                </a:lnTo>
                <a:lnTo>
                  <a:pt x="1703070" y="5021579"/>
                </a:lnTo>
                <a:lnTo>
                  <a:pt x="2236470" y="4069079"/>
                </a:lnTo>
                <a:lnTo>
                  <a:pt x="2547112" y="4069079"/>
                </a:lnTo>
                <a:lnTo>
                  <a:pt x="1962150" y="5113020"/>
                </a:lnTo>
                <a:lnTo>
                  <a:pt x="2153920" y="5222240"/>
                </a:lnTo>
                <a:lnTo>
                  <a:pt x="2202967" y="5222240"/>
                </a:lnTo>
                <a:lnTo>
                  <a:pt x="2170429" y="5280659"/>
                </a:lnTo>
                <a:close/>
              </a:path>
              <a:path w="6330950" h="6381750">
                <a:moveTo>
                  <a:pt x="3601720" y="4569459"/>
                </a:moveTo>
                <a:lnTo>
                  <a:pt x="3308350" y="4400550"/>
                </a:lnTo>
                <a:lnTo>
                  <a:pt x="3385451" y="4400550"/>
                </a:lnTo>
                <a:lnTo>
                  <a:pt x="3580129" y="4512309"/>
                </a:lnTo>
                <a:lnTo>
                  <a:pt x="3700768" y="4512309"/>
                </a:lnTo>
                <a:lnTo>
                  <a:pt x="3601720" y="4569459"/>
                </a:lnTo>
                <a:close/>
              </a:path>
              <a:path w="6330950" h="6381750">
                <a:moveTo>
                  <a:pt x="2694250" y="5123180"/>
                </a:moveTo>
                <a:lnTo>
                  <a:pt x="2570479" y="5123180"/>
                </a:lnTo>
                <a:lnTo>
                  <a:pt x="2570479" y="4568190"/>
                </a:lnTo>
                <a:lnTo>
                  <a:pt x="2612390" y="4568190"/>
                </a:lnTo>
                <a:lnTo>
                  <a:pt x="2612390" y="5123179"/>
                </a:lnTo>
                <a:lnTo>
                  <a:pt x="2694250" y="5123179"/>
                </a:lnTo>
                <a:close/>
              </a:path>
              <a:path w="6330950" h="6381750">
                <a:moveTo>
                  <a:pt x="1551939" y="5768340"/>
                </a:moveTo>
                <a:lnTo>
                  <a:pt x="833119" y="5353050"/>
                </a:lnTo>
                <a:lnTo>
                  <a:pt x="833119" y="4916170"/>
                </a:lnTo>
                <a:lnTo>
                  <a:pt x="875029" y="4916170"/>
                </a:lnTo>
                <a:lnTo>
                  <a:pt x="875030" y="5328920"/>
                </a:lnTo>
                <a:lnTo>
                  <a:pt x="1532889" y="5708649"/>
                </a:lnTo>
                <a:lnTo>
                  <a:pt x="1655391" y="5708649"/>
                </a:lnTo>
                <a:lnTo>
                  <a:pt x="1551939" y="5768340"/>
                </a:lnTo>
                <a:close/>
              </a:path>
              <a:path w="6330950" h="6381750">
                <a:moveTo>
                  <a:pt x="2590800" y="5182870"/>
                </a:moveTo>
                <a:lnTo>
                  <a:pt x="2315210" y="5024120"/>
                </a:lnTo>
                <a:lnTo>
                  <a:pt x="2399207" y="5024120"/>
                </a:lnTo>
                <a:lnTo>
                  <a:pt x="2570479" y="5123180"/>
                </a:lnTo>
                <a:lnTo>
                  <a:pt x="2694250" y="5123180"/>
                </a:lnTo>
                <a:lnTo>
                  <a:pt x="2590800" y="5182870"/>
                </a:lnTo>
                <a:close/>
              </a:path>
              <a:path w="6330950" h="6381750">
                <a:moveTo>
                  <a:pt x="1659792" y="5706110"/>
                </a:moveTo>
                <a:lnTo>
                  <a:pt x="1573529" y="5706110"/>
                </a:lnTo>
                <a:lnTo>
                  <a:pt x="2226309" y="5328920"/>
                </a:lnTo>
                <a:lnTo>
                  <a:pt x="2226309" y="5180329"/>
                </a:lnTo>
                <a:lnTo>
                  <a:pt x="2269490" y="5180329"/>
                </a:lnTo>
                <a:lnTo>
                  <a:pt x="2269490" y="5354320"/>
                </a:lnTo>
                <a:lnTo>
                  <a:pt x="1659792" y="5706110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A4A8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84362" y="1871011"/>
            <a:ext cx="6235065" cy="2331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A4A8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22107" y="4717017"/>
            <a:ext cx="7809230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2A4A81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8889744" y="3277630"/>
            <a:ext cx="5735319" cy="26959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lang="en-US" spc="-805" dirty="0" smtClean="0"/>
              <a:t>2DGP</a:t>
            </a:r>
            <a:br>
              <a:rPr lang="en-US" spc="-805" dirty="0" smtClean="0"/>
            </a:br>
            <a:r>
              <a:rPr lang="en-US" spc="-805" dirty="0" smtClean="0"/>
              <a:t>1</a:t>
            </a:r>
            <a:r>
              <a:rPr lang="ko-KR" altLang="en-US" spc="-805" dirty="0" smtClean="0"/>
              <a:t>차</a:t>
            </a:r>
            <a:r>
              <a:rPr lang="en-US" spc="-805" dirty="0" smtClean="0"/>
              <a:t> </a:t>
            </a:r>
            <a:r>
              <a:rPr lang="ko-KR" altLang="en-US" spc="-805" dirty="0" smtClean="0"/>
              <a:t>프로젝트</a:t>
            </a:r>
            <a:endParaRPr spc="-830" dirty="0"/>
          </a:p>
        </p:txBody>
      </p:sp>
      <p:sp>
        <p:nvSpPr>
          <p:cNvPr id="5" name="object 5"/>
          <p:cNvSpPr txBox="1"/>
          <p:nvPr/>
        </p:nvSpPr>
        <p:spPr>
          <a:xfrm>
            <a:off x="8889744" y="7075787"/>
            <a:ext cx="5361940" cy="5631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lang="en-US" sz="3400" b="0" spc="-345" dirty="0" smtClean="0">
                <a:solidFill>
                  <a:srgbClr val="94DDDE"/>
                </a:solidFill>
                <a:latin typeface="Malgun Gothic Semilight"/>
                <a:cs typeface="Malgun Gothic Semilight"/>
              </a:rPr>
              <a:t>2019180003 </a:t>
            </a:r>
            <a:r>
              <a:rPr lang="ko-KR" altLang="en-US" sz="3400" b="0" spc="-345" dirty="0" err="1" smtClean="0">
                <a:solidFill>
                  <a:srgbClr val="94DDDE"/>
                </a:solidFill>
                <a:latin typeface="Malgun Gothic Semilight"/>
                <a:cs typeface="Malgun Gothic Semilight"/>
              </a:rPr>
              <a:t>고인호</a:t>
            </a:r>
            <a:endParaRPr sz="3400" dirty="0">
              <a:latin typeface="Malgun Gothic Semilight"/>
              <a:cs typeface="Malgun Gothic Semi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7496175" cy="10287000"/>
            <a:chOff x="0" y="0"/>
            <a:chExt cx="7496175" cy="10287000"/>
          </a:xfrm>
        </p:grpSpPr>
        <p:sp>
          <p:nvSpPr>
            <p:cNvPr id="7" name="object 7"/>
            <p:cNvSpPr/>
            <p:nvPr/>
          </p:nvSpPr>
          <p:spPr>
            <a:xfrm>
              <a:off x="1210524" y="0"/>
              <a:ext cx="6012815" cy="2171700"/>
            </a:xfrm>
            <a:custGeom>
              <a:avLst/>
              <a:gdLst/>
              <a:ahLst/>
              <a:cxnLst/>
              <a:rect l="l" t="t" r="r" b="b"/>
              <a:pathLst>
                <a:path w="6012814" h="2171700">
                  <a:moveTo>
                    <a:pt x="2596627" y="2171476"/>
                  </a:moveTo>
                  <a:lnTo>
                    <a:pt x="0" y="678495"/>
                  </a:lnTo>
                  <a:lnTo>
                    <a:pt x="359374" y="0"/>
                  </a:lnTo>
                  <a:lnTo>
                    <a:pt x="6012304" y="0"/>
                  </a:lnTo>
                  <a:lnTo>
                    <a:pt x="5326726" y="203763"/>
                  </a:lnTo>
                  <a:lnTo>
                    <a:pt x="4637797" y="987341"/>
                  </a:lnTo>
                  <a:lnTo>
                    <a:pt x="3075237" y="1267865"/>
                  </a:lnTo>
                  <a:lnTo>
                    <a:pt x="2596627" y="2171476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5100" y="0"/>
              <a:ext cx="5038725" cy="1857375"/>
            </a:xfrm>
            <a:custGeom>
              <a:avLst/>
              <a:gdLst/>
              <a:ahLst/>
              <a:cxnLst/>
              <a:rect l="l" t="t" r="r" b="b"/>
              <a:pathLst>
                <a:path w="5038725" h="1857375">
                  <a:moveTo>
                    <a:pt x="1603006" y="1600987"/>
                  </a:moveTo>
                  <a:lnTo>
                    <a:pt x="1603006" y="1579409"/>
                  </a:lnTo>
                  <a:lnTo>
                    <a:pt x="1608398" y="1579409"/>
                  </a:lnTo>
                  <a:lnTo>
                    <a:pt x="1608398" y="1599639"/>
                  </a:lnTo>
                  <a:lnTo>
                    <a:pt x="1603006" y="1600987"/>
                  </a:lnTo>
                  <a:close/>
                </a:path>
                <a:path w="5038725" h="1857375">
                  <a:moveTo>
                    <a:pt x="1629970" y="1605033"/>
                  </a:moveTo>
                  <a:lnTo>
                    <a:pt x="1608398" y="1605033"/>
                  </a:lnTo>
                  <a:lnTo>
                    <a:pt x="1608398" y="1599639"/>
                  </a:lnTo>
                  <a:lnTo>
                    <a:pt x="1629970" y="1599639"/>
                  </a:lnTo>
                  <a:lnTo>
                    <a:pt x="1629970" y="1605033"/>
                  </a:lnTo>
                  <a:close/>
                </a:path>
                <a:path w="5038725" h="1857375">
                  <a:moveTo>
                    <a:pt x="5038212" y="1462"/>
                  </a:moveTo>
                  <a:lnTo>
                    <a:pt x="5016640" y="1462"/>
                  </a:lnTo>
                  <a:lnTo>
                    <a:pt x="5016640" y="0"/>
                  </a:lnTo>
                  <a:lnTo>
                    <a:pt x="5038212" y="0"/>
                  </a:lnTo>
                  <a:lnTo>
                    <a:pt x="5038212" y="1462"/>
                  </a:lnTo>
                  <a:close/>
                </a:path>
                <a:path w="5038725" h="1857375">
                  <a:moveTo>
                    <a:pt x="4835982" y="2810"/>
                  </a:moveTo>
                  <a:lnTo>
                    <a:pt x="4787447" y="2810"/>
                  </a:lnTo>
                  <a:lnTo>
                    <a:pt x="4787447" y="0"/>
                  </a:lnTo>
                  <a:lnTo>
                    <a:pt x="4835982" y="0"/>
                  </a:lnTo>
                  <a:lnTo>
                    <a:pt x="4835982" y="2810"/>
                  </a:lnTo>
                  <a:close/>
                </a:path>
                <a:path w="5038725" h="1857375">
                  <a:moveTo>
                    <a:pt x="4814411" y="24389"/>
                  </a:moveTo>
                  <a:lnTo>
                    <a:pt x="4809018" y="24389"/>
                  </a:lnTo>
                  <a:lnTo>
                    <a:pt x="4809018" y="2810"/>
                  </a:lnTo>
                  <a:lnTo>
                    <a:pt x="4814411" y="2810"/>
                  </a:lnTo>
                  <a:lnTo>
                    <a:pt x="4814411" y="24389"/>
                  </a:lnTo>
                  <a:close/>
                </a:path>
                <a:path w="5038725" h="1857375">
                  <a:moveTo>
                    <a:pt x="4699814" y="139026"/>
                  </a:moveTo>
                  <a:lnTo>
                    <a:pt x="4694422" y="139026"/>
                  </a:lnTo>
                  <a:lnTo>
                    <a:pt x="4694422" y="117447"/>
                  </a:lnTo>
                  <a:lnTo>
                    <a:pt x="4672850" y="117447"/>
                  </a:lnTo>
                  <a:lnTo>
                    <a:pt x="4672850" y="112053"/>
                  </a:lnTo>
                  <a:lnTo>
                    <a:pt x="4694422" y="112053"/>
                  </a:lnTo>
                  <a:lnTo>
                    <a:pt x="4694422" y="90474"/>
                  </a:lnTo>
                  <a:lnTo>
                    <a:pt x="4699814" y="90474"/>
                  </a:lnTo>
                  <a:lnTo>
                    <a:pt x="4699814" y="112053"/>
                  </a:lnTo>
                  <a:lnTo>
                    <a:pt x="4721385" y="112053"/>
                  </a:lnTo>
                  <a:lnTo>
                    <a:pt x="4721385" y="117448"/>
                  </a:lnTo>
                  <a:lnTo>
                    <a:pt x="4701163" y="117448"/>
                  </a:lnTo>
                  <a:lnTo>
                    <a:pt x="4699814" y="120145"/>
                  </a:lnTo>
                  <a:lnTo>
                    <a:pt x="4699814" y="139026"/>
                  </a:lnTo>
                  <a:close/>
                </a:path>
                <a:path w="5038725" h="1857375">
                  <a:moveTo>
                    <a:pt x="4585217" y="226690"/>
                  </a:moveTo>
                  <a:lnTo>
                    <a:pt x="4579825" y="226690"/>
                  </a:lnTo>
                  <a:lnTo>
                    <a:pt x="4579825" y="205111"/>
                  </a:lnTo>
                  <a:lnTo>
                    <a:pt x="4585217" y="205111"/>
                  </a:lnTo>
                  <a:lnTo>
                    <a:pt x="4585217" y="226690"/>
                  </a:lnTo>
                  <a:close/>
                </a:path>
                <a:path w="5038725" h="1857375">
                  <a:moveTo>
                    <a:pt x="4606789" y="232085"/>
                  </a:moveTo>
                  <a:lnTo>
                    <a:pt x="4558254" y="232085"/>
                  </a:lnTo>
                  <a:lnTo>
                    <a:pt x="4558254" y="226690"/>
                  </a:lnTo>
                  <a:lnTo>
                    <a:pt x="4606789" y="226690"/>
                  </a:lnTo>
                  <a:lnTo>
                    <a:pt x="4606789" y="232085"/>
                  </a:lnTo>
                  <a:close/>
                </a:path>
                <a:path w="5038725" h="1857375">
                  <a:moveTo>
                    <a:pt x="4585217" y="253663"/>
                  </a:moveTo>
                  <a:lnTo>
                    <a:pt x="4579825" y="253663"/>
                  </a:lnTo>
                  <a:lnTo>
                    <a:pt x="4579825" y="232085"/>
                  </a:lnTo>
                  <a:lnTo>
                    <a:pt x="4601396" y="232085"/>
                  </a:lnTo>
                  <a:lnTo>
                    <a:pt x="4585217" y="249617"/>
                  </a:lnTo>
                  <a:lnTo>
                    <a:pt x="4585217" y="253663"/>
                  </a:lnTo>
                  <a:close/>
                </a:path>
                <a:path w="5038725" h="1857375">
                  <a:moveTo>
                    <a:pt x="4606789" y="2810"/>
                  </a:moveTo>
                  <a:lnTo>
                    <a:pt x="4558254" y="2810"/>
                  </a:lnTo>
                  <a:lnTo>
                    <a:pt x="4558254" y="0"/>
                  </a:lnTo>
                  <a:lnTo>
                    <a:pt x="4606789" y="0"/>
                  </a:lnTo>
                  <a:lnTo>
                    <a:pt x="4606789" y="2810"/>
                  </a:lnTo>
                  <a:close/>
                </a:path>
                <a:path w="5038725" h="1857375">
                  <a:moveTo>
                    <a:pt x="4585217" y="24389"/>
                  </a:moveTo>
                  <a:lnTo>
                    <a:pt x="4579825" y="24389"/>
                  </a:lnTo>
                  <a:lnTo>
                    <a:pt x="4579825" y="2810"/>
                  </a:lnTo>
                  <a:lnTo>
                    <a:pt x="4585217" y="2810"/>
                  </a:lnTo>
                  <a:lnTo>
                    <a:pt x="4585217" y="24389"/>
                  </a:lnTo>
                  <a:close/>
                </a:path>
                <a:path w="5038725" h="1857375">
                  <a:moveTo>
                    <a:pt x="4377595" y="2810"/>
                  </a:moveTo>
                  <a:lnTo>
                    <a:pt x="4329060" y="2810"/>
                  </a:lnTo>
                  <a:lnTo>
                    <a:pt x="4329060" y="0"/>
                  </a:lnTo>
                  <a:lnTo>
                    <a:pt x="4377595" y="0"/>
                  </a:lnTo>
                  <a:lnTo>
                    <a:pt x="4377595" y="2810"/>
                  </a:lnTo>
                  <a:close/>
                </a:path>
                <a:path w="5038725" h="1857375">
                  <a:moveTo>
                    <a:pt x="4356024" y="24389"/>
                  </a:moveTo>
                  <a:lnTo>
                    <a:pt x="4350631" y="24389"/>
                  </a:lnTo>
                  <a:lnTo>
                    <a:pt x="4350631" y="2810"/>
                  </a:lnTo>
                  <a:lnTo>
                    <a:pt x="4356024" y="2810"/>
                  </a:lnTo>
                  <a:lnTo>
                    <a:pt x="4356024" y="24389"/>
                  </a:lnTo>
                  <a:close/>
                </a:path>
                <a:path w="5038725" h="1857375">
                  <a:moveTo>
                    <a:pt x="4148402" y="2810"/>
                  </a:moveTo>
                  <a:lnTo>
                    <a:pt x="4099867" y="2810"/>
                  </a:lnTo>
                  <a:lnTo>
                    <a:pt x="4099867" y="0"/>
                  </a:lnTo>
                  <a:lnTo>
                    <a:pt x="4148402" y="0"/>
                  </a:lnTo>
                  <a:lnTo>
                    <a:pt x="4148402" y="2810"/>
                  </a:lnTo>
                  <a:close/>
                </a:path>
                <a:path w="5038725" h="1857375">
                  <a:moveTo>
                    <a:pt x="4126830" y="24389"/>
                  </a:moveTo>
                  <a:lnTo>
                    <a:pt x="4121438" y="24389"/>
                  </a:lnTo>
                  <a:lnTo>
                    <a:pt x="4121438" y="2810"/>
                  </a:lnTo>
                  <a:lnTo>
                    <a:pt x="4126830" y="2810"/>
                  </a:lnTo>
                  <a:lnTo>
                    <a:pt x="4126830" y="24389"/>
                  </a:lnTo>
                  <a:close/>
                </a:path>
                <a:path w="5038725" h="1857375">
                  <a:moveTo>
                    <a:pt x="3919208" y="2810"/>
                  </a:moveTo>
                  <a:lnTo>
                    <a:pt x="3870673" y="2810"/>
                  </a:lnTo>
                  <a:lnTo>
                    <a:pt x="3870673" y="0"/>
                  </a:lnTo>
                  <a:lnTo>
                    <a:pt x="3919208" y="0"/>
                  </a:lnTo>
                  <a:lnTo>
                    <a:pt x="3919208" y="2810"/>
                  </a:lnTo>
                  <a:close/>
                </a:path>
                <a:path w="5038725" h="1857375">
                  <a:moveTo>
                    <a:pt x="3897637" y="24389"/>
                  </a:moveTo>
                  <a:lnTo>
                    <a:pt x="3892244" y="24389"/>
                  </a:lnTo>
                  <a:lnTo>
                    <a:pt x="3892244" y="2810"/>
                  </a:lnTo>
                  <a:lnTo>
                    <a:pt x="3897637" y="2810"/>
                  </a:lnTo>
                  <a:lnTo>
                    <a:pt x="3897637" y="24389"/>
                  </a:lnTo>
                  <a:close/>
                </a:path>
                <a:path w="5038725" h="1857375">
                  <a:moveTo>
                    <a:pt x="4470621" y="112053"/>
                  </a:moveTo>
                  <a:lnTo>
                    <a:pt x="4465228" y="112053"/>
                  </a:lnTo>
                  <a:lnTo>
                    <a:pt x="4465228" y="90474"/>
                  </a:lnTo>
                  <a:lnTo>
                    <a:pt x="4470621" y="90474"/>
                  </a:lnTo>
                  <a:lnTo>
                    <a:pt x="4470621" y="112053"/>
                  </a:lnTo>
                  <a:close/>
                </a:path>
                <a:path w="5038725" h="1857375">
                  <a:moveTo>
                    <a:pt x="4492192" y="117447"/>
                  </a:moveTo>
                  <a:lnTo>
                    <a:pt x="4443657" y="117447"/>
                  </a:lnTo>
                  <a:lnTo>
                    <a:pt x="4443657" y="112053"/>
                  </a:lnTo>
                  <a:lnTo>
                    <a:pt x="4492192" y="112053"/>
                  </a:lnTo>
                  <a:lnTo>
                    <a:pt x="4492192" y="117447"/>
                  </a:lnTo>
                  <a:close/>
                </a:path>
                <a:path w="5038725" h="1857375">
                  <a:moveTo>
                    <a:pt x="4470621" y="139026"/>
                  </a:moveTo>
                  <a:lnTo>
                    <a:pt x="4465228" y="139026"/>
                  </a:lnTo>
                  <a:lnTo>
                    <a:pt x="4465228" y="117447"/>
                  </a:lnTo>
                  <a:lnTo>
                    <a:pt x="4470621" y="117447"/>
                  </a:lnTo>
                  <a:lnTo>
                    <a:pt x="4470621" y="139026"/>
                  </a:lnTo>
                  <a:close/>
                </a:path>
                <a:path w="5038725" h="1857375">
                  <a:moveTo>
                    <a:pt x="4241427" y="112053"/>
                  </a:moveTo>
                  <a:lnTo>
                    <a:pt x="4236035" y="112053"/>
                  </a:lnTo>
                  <a:lnTo>
                    <a:pt x="4236035" y="90474"/>
                  </a:lnTo>
                  <a:lnTo>
                    <a:pt x="4241427" y="90474"/>
                  </a:lnTo>
                  <a:lnTo>
                    <a:pt x="4241427" y="112053"/>
                  </a:lnTo>
                  <a:close/>
                </a:path>
                <a:path w="5038725" h="1857375">
                  <a:moveTo>
                    <a:pt x="4262999" y="117447"/>
                  </a:moveTo>
                  <a:lnTo>
                    <a:pt x="4214463" y="117447"/>
                  </a:lnTo>
                  <a:lnTo>
                    <a:pt x="4214463" y="112053"/>
                  </a:lnTo>
                  <a:lnTo>
                    <a:pt x="4262999" y="112053"/>
                  </a:lnTo>
                  <a:lnTo>
                    <a:pt x="4262999" y="117447"/>
                  </a:lnTo>
                  <a:close/>
                </a:path>
                <a:path w="5038725" h="1857375">
                  <a:moveTo>
                    <a:pt x="4241427" y="139026"/>
                  </a:moveTo>
                  <a:lnTo>
                    <a:pt x="4236035" y="139026"/>
                  </a:lnTo>
                  <a:lnTo>
                    <a:pt x="4236035" y="117447"/>
                  </a:lnTo>
                  <a:lnTo>
                    <a:pt x="4241427" y="117447"/>
                  </a:lnTo>
                  <a:lnTo>
                    <a:pt x="4241427" y="139026"/>
                  </a:lnTo>
                  <a:close/>
                </a:path>
                <a:path w="5038725" h="1857375">
                  <a:moveTo>
                    <a:pt x="4012234" y="112053"/>
                  </a:moveTo>
                  <a:lnTo>
                    <a:pt x="4006841" y="112053"/>
                  </a:lnTo>
                  <a:lnTo>
                    <a:pt x="4006841" y="90474"/>
                  </a:lnTo>
                  <a:lnTo>
                    <a:pt x="4012234" y="90474"/>
                  </a:lnTo>
                  <a:lnTo>
                    <a:pt x="4012234" y="112053"/>
                  </a:lnTo>
                  <a:close/>
                </a:path>
                <a:path w="5038725" h="1857375">
                  <a:moveTo>
                    <a:pt x="4033805" y="117447"/>
                  </a:moveTo>
                  <a:lnTo>
                    <a:pt x="3985270" y="117447"/>
                  </a:lnTo>
                  <a:lnTo>
                    <a:pt x="3985270" y="112053"/>
                  </a:lnTo>
                  <a:lnTo>
                    <a:pt x="4033805" y="112053"/>
                  </a:lnTo>
                  <a:lnTo>
                    <a:pt x="4033805" y="117447"/>
                  </a:lnTo>
                  <a:close/>
                </a:path>
                <a:path w="5038725" h="1857375">
                  <a:moveTo>
                    <a:pt x="4012234" y="139026"/>
                  </a:moveTo>
                  <a:lnTo>
                    <a:pt x="4006841" y="139026"/>
                  </a:lnTo>
                  <a:lnTo>
                    <a:pt x="4006841" y="117447"/>
                  </a:lnTo>
                  <a:lnTo>
                    <a:pt x="4012234" y="117447"/>
                  </a:lnTo>
                  <a:lnTo>
                    <a:pt x="4012234" y="139026"/>
                  </a:lnTo>
                  <a:close/>
                </a:path>
                <a:path w="5038725" h="1857375">
                  <a:moveTo>
                    <a:pt x="4356024" y="226690"/>
                  </a:moveTo>
                  <a:lnTo>
                    <a:pt x="4350631" y="226690"/>
                  </a:lnTo>
                  <a:lnTo>
                    <a:pt x="4350631" y="205111"/>
                  </a:lnTo>
                  <a:lnTo>
                    <a:pt x="4356024" y="205111"/>
                  </a:lnTo>
                  <a:lnTo>
                    <a:pt x="4356024" y="226690"/>
                  </a:lnTo>
                  <a:close/>
                </a:path>
                <a:path w="5038725" h="1857375">
                  <a:moveTo>
                    <a:pt x="4377595" y="232085"/>
                  </a:moveTo>
                  <a:lnTo>
                    <a:pt x="4329060" y="232085"/>
                  </a:lnTo>
                  <a:lnTo>
                    <a:pt x="4329060" y="226690"/>
                  </a:lnTo>
                  <a:lnTo>
                    <a:pt x="4377595" y="226690"/>
                  </a:lnTo>
                  <a:lnTo>
                    <a:pt x="4377595" y="232085"/>
                  </a:lnTo>
                  <a:close/>
                </a:path>
                <a:path w="5038725" h="1857375">
                  <a:moveTo>
                    <a:pt x="4356024" y="253663"/>
                  </a:moveTo>
                  <a:lnTo>
                    <a:pt x="4350631" y="253663"/>
                  </a:lnTo>
                  <a:lnTo>
                    <a:pt x="4350631" y="232085"/>
                  </a:lnTo>
                  <a:lnTo>
                    <a:pt x="4356024" y="232085"/>
                  </a:lnTo>
                  <a:lnTo>
                    <a:pt x="4356024" y="253663"/>
                  </a:lnTo>
                  <a:close/>
                </a:path>
                <a:path w="5038725" h="1857375">
                  <a:moveTo>
                    <a:pt x="4126830" y="226690"/>
                  </a:moveTo>
                  <a:lnTo>
                    <a:pt x="4121438" y="226690"/>
                  </a:lnTo>
                  <a:lnTo>
                    <a:pt x="4121438" y="205111"/>
                  </a:lnTo>
                  <a:lnTo>
                    <a:pt x="4126830" y="205111"/>
                  </a:lnTo>
                  <a:lnTo>
                    <a:pt x="4126830" y="226690"/>
                  </a:lnTo>
                  <a:close/>
                </a:path>
                <a:path w="5038725" h="1857375">
                  <a:moveTo>
                    <a:pt x="4148402" y="232085"/>
                  </a:moveTo>
                  <a:lnTo>
                    <a:pt x="4099867" y="232085"/>
                  </a:lnTo>
                  <a:lnTo>
                    <a:pt x="4099867" y="226690"/>
                  </a:lnTo>
                  <a:lnTo>
                    <a:pt x="4148402" y="226690"/>
                  </a:lnTo>
                  <a:lnTo>
                    <a:pt x="4148402" y="232085"/>
                  </a:lnTo>
                  <a:close/>
                </a:path>
                <a:path w="5038725" h="1857375">
                  <a:moveTo>
                    <a:pt x="4126830" y="253663"/>
                  </a:moveTo>
                  <a:lnTo>
                    <a:pt x="4121438" y="253663"/>
                  </a:lnTo>
                  <a:lnTo>
                    <a:pt x="4121438" y="232085"/>
                  </a:lnTo>
                  <a:lnTo>
                    <a:pt x="4126830" y="232085"/>
                  </a:lnTo>
                  <a:lnTo>
                    <a:pt x="4126830" y="253663"/>
                  </a:lnTo>
                  <a:close/>
                </a:path>
                <a:path w="5038725" h="1857375">
                  <a:moveTo>
                    <a:pt x="3897637" y="226690"/>
                  </a:moveTo>
                  <a:lnTo>
                    <a:pt x="3892244" y="226690"/>
                  </a:lnTo>
                  <a:lnTo>
                    <a:pt x="3892244" y="205111"/>
                  </a:lnTo>
                  <a:lnTo>
                    <a:pt x="3897637" y="205111"/>
                  </a:lnTo>
                  <a:lnTo>
                    <a:pt x="3897637" y="226690"/>
                  </a:lnTo>
                  <a:close/>
                </a:path>
                <a:path w="5038725" h="1857375">
                  <a:moveTo>
                    <a:pt x="3919208" y="232085"/>
                  </a:moveTo>
                  <a:lnTo>
                    <a:pt x="3870673" y="232085"/>
                  </a:lnTo>
                  <a:lnTo>
                    <a:pt x="3870673" y="226690"/>
                  </a:lnTo>
                  <a:lnTo>
                    <a:pt x="3919208" y="226690"/>
                  </a:lnTo>
                  <a:lnTo>
                    <a:pt x="3919208" y="232085"/>
                  </a:lnTo>
                  <a:close/>
                </a:path>
                <a:path w="5038725" h="1857375">
                  <a:moveTo>
                    <a:pt x="3897637" y="253663"/>
                  </a:moveTo>
                  <a:lnTo>
                    <a:pt x="3892244" y="253663"/>
                  </a:lnTo>
                  <a:lnTo>
                    <a:pt x="3892244" y="232085"/>
                  </a:lnTo>
                  <a:lnTo>
                    <a:pt x="3897637" y="232085"/>
                  </a:lnTo>
                  <a:lnTo>
                    <a:pt x="3897637" y="253663"/>
                  </a:lnTo>
                  <a:close/>
                </a:path>
                <a:path w="5038725" h="1857375">
                  <a:moveTo>
                    <a:pt x="4470621" y="341327"/>
                  </a:moveTo>
                  <a:lnTo>
                    <a:pt x="4465228" y="341327"/>
                  </a:lnTo>
                  <a:lnTo>
                    <a:pt x="4465228" y="319748"/>
                  </a:lnTo>
                  <a:lnTo>
                    <a:pt x="4470621" y="319748"/>
                  </a:lnTo>
                  <a:lnTo>
                    <a:pt x="4470621" y="341327"/>
                  </a:lnTo>
                  <a:close/>
                </a:path>
                <a:path w="5038725" h="1857375">
                  <a:moveTo>
                    <a:pt x="4492192" y="346722"/>
                  </a:moveTo>
                  <a:lnTo>
                    <a:pt x="4443657" y="346722"/>
                  </a:lnTo>
                  <a:lnTo>
                    <a:pt x="4443657" y="341327"/>
                  </a:lnTo>
                  <a:lnTo>
                    <a:pt x="4492192" y="341327"/>
                  </a:lnTo>
                  <a:lnTo>
                    <a:pt x="4492192" y="346722"/>
                  </a:lnTo>
                  <a:close/>
                </a:path>
                <a:path w="5038725" h="1857375">
                  <a:moveTo>
                    <a:pt x="4470621" y="368301"/>
                  </a:moveTo>
                  <a:lnTo>
                    <a:pt x="4465228" y="368301"/>
                  </a:lnTo>
                  <a:lnTo>
                    <a:pt x="4465228" y="346722"/>
                  </a:lnTo>
                  <a:lnTo>
                    <a:pt x="4470621" y="346722"/>
                  </a:lnTo>
                  <a:lnTo>
                    <a:pt x="4470621" y="368301"/>
                  </a:lnTo>
                  <a:close/>
                </a:path>
                <a:path w="5038725" h="1857375">
                  <a:moveTo>
                    <a:pt x="4241427" y="341327"/>
                  </a:moveTo>
                  <a:lnTo>
                    <a:pt x="4236035" y="341327"/>
                  </a:lnTo>
                  <a:lnTo>
                    <a:pt x="4236035" y="319748"/>
                  </a:lnTo>
                  <a:lnTo>
                    <a:pt x="4241427" y="319748"/>
                  </a:lnTo>
                  <a:lnTo>
                    <a:pt x="4241427" y="341327"/>
                  </a:lnTo>
                  <a:close/>
                </a:path>
                <a:path w="5038725" h="1857375">
                  <a:moveTo>
                    <a:pt x="4262999" y="346722"/>
                  </a:moveTo>
                  <a:lnTo>
                    <a:pt x="4214463" y="346722"/>
                  </a:lnTo>
                  <a:lnTo>
                    <a:pt x="4214463" y="341327"/>
                  </a:lnTo>
                  <a:lnTo>
                    <a:pt x="4262999" y="341327"/>
                  </a:lnTo>
                  <a:lnTo>
                    <a:pt x="4262999" y="346722"/>
                  </a:lnTo>
                  <a:close/>
                </a:path>
                <a:path w="5038725" h="1857375">
                  <a:moveTo>
                    <a:pt x="4241427" y="368301"/>
                  </a:moveTo>
                  <a:lnTo>
                    <a:pt x="4236035" y="368301"/>
                  </a:lnTo>
                  <a:lnTo>
                    <a:pt x="4236035" y="346722"/>
                  </a:lnTo>
                  <a:lnTo>
                    <a:pt x="4241427" y="346722"/>
                  </a:lnTo>
                  <a:lnTo>
                    <a:pt x="4241427" y="368301"/>
                  </a:lnTo>
                  <a:close/>
                </a:path>
                <a:path w="5038725" h="1857375">
                  <a:moveTo>
                    <a:pt x="4012234" y="341327"/>
                  </a:moveTo>
                  <a:lnTo>
                    <a:pt x="4006841" y="341327"/>
                  </a:lnTo>
                  <a:lnTo>
                    <a:pt x="4006841" y="319748"/>
                  </a:lnTo>
                  <a:lnTo>
                    <a:pt x="4012234" y="319748"/>
                  </a:lnTo>
                  <a:lnTo>
                    <a:pt x="4012234" y="341327"/>
                  </a:lnTo>
                  <a:close/>
                </a:path>
                <a:path w="5038725" h="1857375">
                  <a:moveTo>
                    <a:pt x="4033805" y="346722"/>
                  </a:moveTo>
                  <a:lnTo>
                    <a:pt x="3985270" y="346722"/>
                  </a:lnTo>
                  <a:lnTo>
                    <a:pt x="3985270" y="341327"/>
                  </a:lnTo>
                  <a:lnTo>
                    <a:pt x="4033805" y="341327"/>
                  </a:lnTo>
                  <a:lnTo>
                    <a:pt x="4033805" y="346722"/>
                  </a:lnTo>
                  <a:close/>
                </a:path>
                <a:path w="5038725" h="1857375">
                  <a:moveTo>
                    <a:pt x="4012234" y="368301"/>
                  </a:moveTo>
                  <a:lnTo>
                    <a:pt x="4006841" y="368301"/>
                  </a:lnTo>
                  <a:lnTo>
                    <a:pt x="4006841" y="346722"/>
                  </a:lnTo>
                  <a:lnTo>
                    <a:pt x="4012234" y="346722"/>
                  </a:lnTo>
                  <a:lnTo>
                    <a:pt x="4012234" y="368301"/>
                  </a:lnTo>
                  <a:close/>
                </a:path>
                <a:path w="5038725" h="1857375">
                  <a:moveTo>
                    <a:pt x="4356024" y="455964"/>
                  </a:moveTo>
                  <a:lnTo>
                    <a:pt x="4350631" y="455964"/>
                  </a:lnTo>
                  <a:lnTo>
                    <a:pt x="4350631" y="434386"/>
                  </a:lnTo>
                  <a:lnTo>
                    <a:pt x="4356024" y="434386"/>
                  </a:lnTo>
                  <a:lnTo>
                    <a:pt x="4356024" y="455964"/>
                  </a:lnTo>
                  <a:close/>
                </a:path>
                <a:path w="5038725" h="1857375">
                  <a:moveTo>
                    <a:pt x="4377595" y="461359"/>
                  </a:moveTo>
                  <a:lnTo>
                    <a:pt x="4329060" y="461359"/>
                  </a:lnTo>
                  <a:lnTo>
                    <a:pt x="4329060" y="455964"/>
                  </a:lnTo>
                  <a:lnTo>
                    <a:pt x="4377595" y="455964"/>
                  </a:lnTo>
                  <a:lnTo>
                    <a:pt x="4377595" y="461359"/>
                  </a:lnTo>
                  <a:close/>
                </a:path>
                <a:path w="5038725" h="1857375">
                  <a:moveTo>
                    <a:pt x="4356024" y="482938"/>
                  </a:moveTo>
                  <a:lnTo>
                    <a:pt x="4350631" y="482938"/>
                  </a:lnTo>
                  <a:lnTo>
                    <a:pt x="4350631" y="461359"/>
                  </a:lnTo>
                  <a:lnTo>
                    <a:pt x="4356024" y="461359"/>
                  </a:lnTo>
                  <a:lnTo>
                    <a:pt x="4356024" y="482938"/>
                  </a:lnTo>
                  <a:close/>
                </a:path>
                <a:path w="5038725" h="1857375">
                  <a:moveTo>
                    <a:pt x="4126830" y="455964"/>
                  </a:moveTo>
                  <a:lnTo>
                    <a:pt x="4121438" y="455964"/>
                  </a:lnTo>
                  <a:lnTo>
                    <a:pt x="4121438" y="434386"/>
                  </a:lnTo>
                  <a:lnTo>
                    <a:pt x="4126830" y="434386"/>
                  </a:lnTo>
                  <a:lnTo>
                    <a:pt x="4126830" y="455964"/>
                  </a:lnTo>
                  <a:close/>
                </a:path>
                <a:path w="5038725" h="1857375">
                  <a:moveTo>
                    <a:pt x="4148402" y="461359"/>
                  </a:moveTo>
                  <a:lnTo>
                    <a:pt x="4099867" y="461359"/>
                  </a:lnTo>
                  <a:lnTo>
                    <a:pt x="4099867" y="455964"/>
                  </a:lnTo>
                  <a:lnTo>
                    <a:pt x="4148402" y="455964"/>
                  </a:lnTo>
                  <a:lnTo>
                    <a:pt x="4148402" y="461359"/>
                  </a:lnTo>
                  <a:close/>
                </a:path>
                <a:path w="5038725" h="1857375">
                  <a:moveTo>
                    <a:pt x="4126830" y="482938"/>
                  </a:moveTo>
                  <a:lnTo>
                    <a:pt x="4121438" y="482938"/>
                  </a:lnTo>
                  <a:lnTo>
                    <a:pt x="4121438" y="461359"/>
                  </a:lnTo>
                  <a:lnTo>
                    <a:pt x="4126830" y="461359"/>
                  </a:lnTo>
                  <a:lnTo>
                    <a:pt x="4126830" y="482938"/>
                  </a:lnTo>
                  <a:close/>
                </a:path>
                <a:path w="5038725" h="1857375">
                  <a:moveTo>
                    <a:pt x="3897637" y="455964"/>
                  </a:moveTo>
                  <a:lnTo>
                    <a:pt x="3892244" y="455964"/>
                  </a:lnTo>
                  <a:lnTo>
                    <a:pt x="3892244" y="434386"/>
                  </a:lnTo>
                  <a:lnTo>
                    <a:pt x="3897637" y="434386"/>
                  </a:lnTo>
                  <a:lnTo>
                    <a:pt x="3897637" y="455964"/>
                  </a:lnTo>
                  <a:close/>
                </a:path>
                <a:path w="5038725" h="1857375">
                  <a:moveTo>
                    <a:pt x="3919208" y="461359"/>
                  </a:moveTo>
                  <a:lnTo>
                    <a:pt x="3870673" y="461359"/>
                  </a:lnTo>
                  <a:lnTo>
                    <a:pt x="3870673" y="455964"/>
                  </a:lnTo>
                  <a:lnTo>
                    <a:pt x="3919208" y="455964"/>
                  </a:lnTo>
                  <a:lnTo>
                    <a:pt x="3919208" y="461359"/>
                  </a:lnTo>
                  <a:close/>
                </a:path>
                <a:path w="5038725" h="1857375">
                  <a:moveTo>
                    <a:pt x="3897637" y="482938"/>
                  </a:moveTo>
                  <a:lnTo>
                    <a:pt x="3892244" y="482938"/>
                  </a:lnTo>
                  <a:lnTo>
                    <a:pt x="3892244" y="461359"/>
                  </a:lnTo>
                  <a:lnTo>
                    <a:pt x="3897637" y="461359"/>
                  </a:lnTo>
                  <a:lnTo>
                    <a:pt x="3897637" y="482938"/>
                  </a:lnTo>
                  <a:close/>
                </a:path>
                <a:path w="5038725" h="1857375">
                  <a:moveTo>
                    <a:pt x="4241427" y="570601"/>
                  </a:moveTo>
                  <a:lnTo>
                    <a:pt x="4236035" y="570601"/>
                  </a:lnTo>
                  <a:lnTo>
                    <a:pt x="4236035" y="549023"/>
                  </a:lnTo>
                  <a:lnTo>
                    <a:pt x="4241427" y="549023"/>
                  </a:lnTo>
                  <a:lnTo>
                    <a:pt x="4241427" y="570601"/>
                  </a:lnTo>
                  <a:close/>
                </a:path>
                <a:path w="5038725" h="1857375">
                  <a:moveTo>
                    <a:pt x="4262999" y="575996"/>
                  </a:moveTo>
                  <a:lnTo>
                    <a:pt x="4214463" y="575996"/>
                  </a:lnTo>
                  <a:lnTo>
                    <a:pt x="4214463" y="570601"/>
                  </a:lnTo>
                  <a:lnTo>
                    <a:pt x="4262999" y="570601"/>
                  </a:lnTo>
                  <a:lnTo>
                    <a:pt x="4262999" y="575996"/>
                  </a:lnTo>
                  <a:close/>
                </a:path>
                <a:path w="5038725" h="1857375">
                  <a:moveTo>
                    <a:pt x="4241427" y="597575"/>
                  </a:moveTo>
                  <a:lnTo>
                    <a:pt x="4236035" y="597575"/>
                  </a:lnTo>
                  <a:lnTo>
                    <a:pt x="4236035" y="575996"/>
                  </a:lnTo>
                  <a:lnTo>
                    <a:pt x="4241427" y="575996"/>
                  </a:lnTo>
                  <a:lnTo>
                    <a:pt x="4241427" y="597575"/>
                  </a:lnTo>
                  <a:close/>
                </a:path>
                <a:path w="5038725" h="1857375">
                  <a:moveTo>
                    <a:pt x="4012234" y="570601"/>
                  </a:moveTo>
                  <a:lnTo>
                    <a:pt x="4006841" y="570601"/>
                  </a:lnTo>
                  <a:lnTo>
                    <a:pt x="4006841" y="549023"/>
                  </a:lnTo>
                  <a:lnTo>
                    <a:pt x="4012234" y="549023"/>
                  </a:lnTo>
                  <a:lnTo>
                    <a:pt x="4012234" y="570601"/>
                  </a:lnTo>
                  <a:close/>
                </a:path>
                <a:path w="5038725" h="1857375">
                  <a:moveTo>
                    <a:pt x="4033805" y="575996"/>
                  </a:moveTo>
                  <a:lnTo>
                    <a:pt x="3985270" y="575996"/>
                  </a:lnTo>
                  <a:lnTo>
                    <a:pt x="3985270" y="570601"/>
                  </a:lnTo>
                  <a:lnTo>
                    <a:pt x="4033805" y="570601"/>
                  </a:lnTo>
                  <a:lnTo>
                    <a:pt x="4033805" y="575996"/>
                  </a:lnTo>
                  <a:close/>
                </a:path>
                <a:path w="5038725" h="1857375">
                  <a:moveTo>
                    <a:pt x="4012234" y="597575"/>
                  </a:moveTo>
                  <a:lnTo>
                    <a:pt x="4006841" y="597575"/>
                  </a:lnTo>
                  <a:lnTo>
                    <a:pt x="4006841" y="575996"/>
                  </a:lnTo>
                  <a:lnTo>
                    <a:pt x="4012234" y="575996"/>
                  </a:lnTo>
                  <a:lnTo>
                    <a:pt x="4012234" y="597575"/>
                  </a:lnTo>
                  <a:close/>
                </a:path>
                <a:path w="5038725" h="1857375">
                  <a:moveTo>
                    <a:pt x="4126830" y="685239"/>
                  </a:moveTo>
                  <a:lnTo>
                    <a:pt x="4121438" y="685239"/>
                  </a:lnTo>
                  <a:lnTo>
                    <a:pt x="4121438" y="663660"/>
                  </a:lnTo>
                  <a:lnTo>
                    <a:pt x="4126830" y="663660"/>
                  </a:lnTo>
                  <a:lnTo>
                    <a:pt x="4126830" y="685239"/>
                  </a:lnTo>
                  <a:close/>
                </a:path>
                <a:path w="5038725" h="1857375">
                  <a:moveTo>
                    <a:pt x="4148402" y="690633"/>
                  </a:moveTo>
                  <a:lnTo>
                    <a:pt x="4099867" y="690633"/>
                  </a:lnTo>
                  <a:lnTo>
                    <a:pt x="4099867" y="685239"/>
                  </a:lnTo>
                  <a:lnTo>
                    <a:pt x="4148402" y="685239"/>
                  </a:lnTo>
                  <a:lnTo>
                    <a:pt x="4148402" y="690633"/>
                  </a:lnTo>
                  <a:close/>
                </a:path>
                <a:path w="5038725" h="1857375">
                  <a:moveTo>
                    <a:pt x="4126830" y="712212"/>
                  </a:moveTo>
                  <a:lnTo>
                    <a:pt x="4121438" y="712212"/>
                  </a:lnTo>
                  <a:lnTo>
                    <a:pt x="4121438" y="690633"/>
                  </a:lnTo>
                  <a:lnTo>
                    <a:pt x="4126830" y="690633"/>
                  </a:lnTo>
                  <a:lnTo>
                    <a:pt x="4126830" y="712212"/>
                  </a:lnTo>
                  <a:close/>
                </a:path>
                <a:path w="5038725" h="1857375">
                  <a:moveTo>
                    <a:pt x="3897637" y="685239"/>
                  </a:moveTo>
                  <a:lnTo>
                    <a:pt x="3892244" y="685239"/>
                  </a:lnTo>
                  <a:lnTo>
                    <a:pt x="3892244" y="663660"/>
                  </a:lnTo>
                  <a:lnTo>
                    <a:pt x="3897637" y="663660"/>
                  </a:lnTo>
                  <a:lnTo>
                    <a:pt x="3897637" y="685239"/>
                  </a:lnTo>
                  <a:close/>
                </a:path>
                <a:path w="5038725" h="1857375">
                  <a:moveTo>
                    <a:pt x="3919208" y="690633"/>
                  </a:moveTo>
                  <a:lnTo>
                    <a:pt x="3870673" y="690633"/>
                  </a:lnTo>
                  <a:lnTo>
                    <a:pt x="3870673" y="685239"/>
                  </a:lnTo>
                  <a:lnTo>
                    <a:pt x="3919208" y="685239"/>
                  </a:lnTo>
                  <a:lnTo>
                    <a:pt x="3919208" y="690633"/>
                  </a:lnTo>
                  <a:close/>
                </a:path>
                <a:path w="5038725" h="1857375">
                  <a:moveTo>
                    <a:pt x="3897637" y="712212"/>
                  </a:moveTo>
                  <a:lnTo>
                    <a:pt x="3892244" y="712212"/>
                  </a:lnTo>
                  <a:lnTo>
                    <a:pt x="3892244" y="690633"/>
                  </a:lnTo>
                  <a:lnTo>
                    <a:pt x="3897637" y="690633"/>
                  </a:lnTo>
                  <a:lnTo>
                    <a:pt x="3897637" y="712212"/>
                  </a:lnTo>
                  <a:close/>
                </a:path>
                <a:path w="5038725" h="1857375">
                  <a:moveTo>
                    <a:pt x="4012234" y="799876"/>
                  </a:moveTo>
                  <a:lnTo>
                    <a:pt x="4006841" y="799876"/>
                  </a:lnTo>
                  <a:lnTo>
                    <a:pt x="4006841" y="778297"/>
                  </a:lnTo>
                  <a:lnTo>
                    <a:pt x="4012234" y="778297"/>
                  </a:lnTo>
                  <a:lnTo>
                    <a:pt x="4012234" y="799876"/>
                  </a:lnTo>
                  <a:close/>
                </a:path>
                <a:path w="5038725" h="1857375">
                  <a:moveTo>
                    <a:pt x="4033805" y="805270"/>
                  </a:moveTo>
                  <a:lnTo>
                    <a:pt x="3985270" y="805270"/>
                  </a:lnTo>
                  <a:lnTo>
                    <a:pt x="3985270" y="799876"/>
                  </a:lnTo>
                  <a:lnTo>
                    <a:pt x="4033805" y="799876"/>
                  </a:lnTo>
                  <a:lnTo>
                    <a:pt x="4033805" y="805270"/>
                  </a:lnTo>
                  <a:close/>
                </a:path>
                <a:path w="5038725" h="1857375">
                  <a:moveTo>
                    <a:pt x="4012234" y="826849"/>
                  </a:moveTo>
                  <a:lnTo>
                    <a:pt x="4006841" y="826849"/>
                  </a:lnTo>
                  <a:lnTo>
                    <a:pt x="4006841" y="805270"/>
                  </a:lnTo>
                  <a:lnTo>
                    <a:pt x="4012234" y="805270"/>
                  </a:lnTo>
                  <a:lnTo>
                    <a:pt x="4012234" y="826849"/>
                  </a:lnTo>
                  <a:close/>
                </a:path>
                <a:path w="5038725" h="1857375">
                  <a:moveTo>
                    <a:pt x="3691363" y="2810"/>
                  </a:moveTo>
                  <a:lnTo>
                    <a:pt x="3642828" y="2810"/>
                  </a:lnTo>
                  <a:lnTo>
                    <a:pt x="3642828" y="0"/>
                  </a:lnTo>
                  <a:lnTo>
                    <a:pt x="3691363" y="0"/>
                  </a:lnTo>
                  <a:lnTo>
                    <a:pt x="3691363" y="2810"/>
                  </a:lnTo>
                  <a:close/>
                </a:path>
                <a:path w="5038725" h="1857375">
                  <a:moveTo>
                    <a:pt x="3669792" y="24389"/>
                  </a:moveTo>
                  <a:lnTo>
                    <a:pt x="3664399" y="24389"/>
                  </a:lnTo>
                  <a:lnTo>
                    <a:pt x="3664399" y="2810"/>
                  </a:lnTo>
                  <a:lnTo>
                    <a:pt x="3669792" y="2810"/>
                  </a:lnTo>
                  <a:lnTo>
                    <a:pt x="3669792" y="24389"/>
                  </a:lnTo>
                  <a:close/>
                </a:path>
                <a:path w="5038725" h="1857375">
                  <a:moveTo>
                    <a:pt x="3462170" y="2810"/>
                  </a:moveTo>
                  <a:lnTo>
                    <a:pt x="3413634" y="2810"/>
                  </a:lnTo>
                  <a:lnTo>
                    <a:pt x="3413634" y="0"/>
                  </a:lnTo>
                  <a:lnTo>
                    <a:pt x="3462170" y="0"/>
                  </a:lnTo>
                  <a:lnTo>
                    <a:pt x="3462170" y="2810"/>
                  </a:lnTo>
                  <a:close/>
                </a:path>
                <a:path w="5038725" h="1857375">
                  <a:moveTo>
                    <a:pt x="3440598" y="24389"/>
                  </a:moveTo>
                  <a:lnTo>
                    <a:pt x="3435206" y="24389"/>
                  </a:lnTo>
                  <a:lnTo>
                    <a:pt x="3435206" y="2810"/>
                  </a:lnTo>
                  <a:lnTo>
                    <a:pt x="3440598" y="2810"/>
                  </a:lnTo>
                  <a:lnTo>
                    <a:pt x="3440598" y="24389"/>
                  </a:lnTo>
                  <a:close/>
                </a:path>
                <a:path w="5038725" h="1857375">
                  <a:moveTo>
                    <a:pt x="3232976" y="2810"/>
                  </a:moveTo>
                  <a:lnTo>
                    <a:pt x="3184441" y="2810"/>
                  </a:lnTo>
                  <a:lnTo>
                    <a:pt x="3184441" y="0"/>
                  </a:lnTo>
                  <a:lnTo>
                    <a:pt x="3232976" y="0"/>
                  </a:lnTo>
                  <a:lnTo>
                    <a:pt x="3232976" y="2810"/>
                  </a:lnTo>
                  <a:close/>
                </a:path>
                <a:path w="5038725" h="1857375">
                  <a:moveTo>
                    <a:pt x="3211405" y="24389"/>
                  </a:moveTo>
                  <a:lnTo>
                    <a:pt x="3206012" y="24389"/>
                  </a:lnTo>
                  <a:lnTo>
                    <a:pt x="3206012" y="2810"/>
                  </a:lnTo>
                  <a:lnTo>
                    <a:pt x="3211405" y="2810"/>
                  </a:lnTo>
                  <a:lnTo>
                    <a:pt x="3211405" y="24389"/>
                  </a:lnTo>
                  <a:close/>
                </a:path>
                <a:path w="5038725" h="1857375">
                  <a:moveTo>
                    <a:pt x="3003783" y="2810"/>
                  </a:moveTo>
                  <a:lnTo>
                    <a:pt x="2955247" y="2810"/>
                  </a:lnTo>
                  <a:lnTo>
                    <a:pt x="2955247" y="0"/>
                  </a:lnTo>
                  <a:lnTo>
                    <a:pt x="3003783" y="0"/>
                  </a:lnTo>
                  <a:lnTo>
                    <a:pt x="3003783" y="2810"/>
                  </a:lnTo>
                  <a:close/>
                </a:path>
                <a:path w="5038725" h="1857375">
                  <a:moveTo>
                    <a:pt x="2982211" y="24389"/>
                  </a:moveTo>
                  <a:lnTo>
                    <a:pt x="2976819" y="24389"/>
                  </a:lnTo>
                  <a:lnTo>
                    <a:pt x="2976819" y="2810"/>
                  </a:lnTo>
                  <a:lnTo>
                    <a:pt x="2982211" y="2810"/>
                  </a:lnTo>
                  <a:lnTo>
                    <a:pt x="2982211" y="24389"/>
                  </a:lnTo>
                  <a:close/>
                </a:path>
                <a:path w="5038725" h="1857375">
                  <a:moveTo>
                    <a:pt x="3784389" y="112053"/>
                  </a:moveTo>
                  <a:lnTo>
                    <a:pt x="3778996" y="112053"/>
                  </a:lnTo>
                  <a:lnTo>
                    <a:pt x="3778996" y="90474"/>
                  </a:lnTo>
                  <a:lnTo>
                    <a:pt x="3784389" y="90474"/>
                  </a:lnTo>
                  <a:lnTo>
                    <a:pt x="3784389" y="112053"/>
                  </a:lnTo>
                  <a:close/>
                </a:path>
                <a:path w="5038725" h="1857375">
                  <a:moveTo>
                    <a:pt x="3805960" y="117447"/>
                  </a:moveTo>
                  <a:lnTo>
                    <a:pt x="3757425" y="117447"/>
                  </a:lnTo>
                  <a:lnTo>
                    <a:pt x="3757425" y="112053"/>
                  </a:lnTo>
                  <a:lnTo>
                    <a:pt x="3805960" y="112053"/>
                  </a:lnTo>
                  <a:lnTo>
                    <a:pt x="3805960" y="117447"/>
                  </a:lnTo>
                  <a:close/>
                </a:path>
                <a:path w="5038725" h="1857375">
                  <a:moveTo>
                    <a:pt x="3784389" y="139026"/>
                  </a:moveTo>
                  <a:lnTo>
                    <a:pt x="3778996" y="139026"/>
                  </a:lnTo>
                  <a:lnTo>
                    <a:pt x="3778996" y="117447"/>
                  </a:lnTo>
                  <a:lnTo>
                    <a:pt x="3784389" y="117447"/>
                  </a:lnTo>
                  <a:lnTo>
                    <a:pt x="3784389" y="139026"/>
                  </a:lnTo>
                  <a:close/>
                </a:path>
                <a:path w="5038725" h="1857375">
                  <a:moveTo>
                    <a:pt x="3555195" y="112053"/>
                  </a:moveTo>
                  <a:lnTo>
                    <a:pt x="3549802" y="112053"/>
                  </a:lnTo>
                  <a:lnTo>
                    <a:pt x="3549802" y="90474"/>
                  </a:lnTo>
                  <a:lnTo>
                    <a:pt x="3555195" y="90474"/>
                  </a:lnTo>
                  <a:lnTo>
                    <a:pt x="3555195" y="112053"/>
                  </a:lnTo>
                  <a:close/>
                </a:path>
                <a:path w="5038725" h="1857375">
                  <a:moveTo>
                    <a:pt x="3576766" y="117447"/>
                  </a:moveTo>
                  <a:lnTo>
                    <a:pt x="3528231" y="117447"/>
                  </a:lnTo>
                  <a:lnTo>
                    <a:pt x="3528231" y="112053"/>
                  </a:lnTo>
                  <a:lnTo>
                    <a:pt x="3576766" y="112053"/>
                  </a:lnTo>
                  <a:lnTo>
                    <a:pt x="3576766" y="117447"/>
                  </a:lnTo>
                  <a:close/>
                </a:path>
                <a:path w="5038725" h="1857375">
                  <a:moveTo>
                    <a:pt x="3555195" y="139026"/>
                  </a:moveTo>
                  <a:lnTo>
                    <a:pt x="3549802" y="139026"/>
                  </a:lnTo>
                  <a:lnTo>
                    <a:pt x="3549802" y="117447"/>
                  </a:lnTo>
                  <a:lnTo>
                    <a:pt x="3555195" y="117447"/>
                  </a:lnTo>
                  <a:lnTo>
                    <a:pt x="3555195" y="139026"/>
                  </a:lnTo>
                  <a:close/>
                </a:path>
                <a:path w="5038725" h="1857375">
                  <a:moveTo>
                    <a:pt x="3326002" y="112053"/>
                  </a:moveTo>
                  <a:lnTo>
                    <a:pt x="3320609" y="112053"/>
                  </a:lnTo>
                  <a:lnTo>
                    <a:pt x="3320609" y="90474"/>
                  </a:lnTo>
                  <a:lnTo>
                    <a:pt x="3326002" y="90474"/>
                  </a:lnTo>
                  <a:lnTo>
                    <a:pt x="3326002" y="112053"/>
                  </a:lnTo>
                  <a:close/>
                </a:path>
                <a:path w="5038725" h="1857375">
                  <a:moveTo>
                    <a:pt x="3347573" y="117447"/>
                  </a:moveTo>
                  <a:lnTo>
                    <a:pt x="3299038" y="117447"/>
                  </a:lnTo>
                  <a:lnTo>
                    <a:pt x="3299038" y="112053"/>
                  </a:lnTo>
                  <a:lnTo>
                    <a:pt x="3347573" y="112053"/>
                  </a:lnTo>
                  <a:lnTo>
                    <a:pt x="3347573" y="117447"/>
                  </a:lnTo>
                  <a:close/>
                </a:path>
                <a:path w="5038725" h="1857375">
                  <a:moveTo>
                    <a:pt x="3326002" y="139026"/>
                  </a:moveTo>
                  <a:lnTo>
                    <a:pt x="3320609" y="139026"/>
                  </a:lnTo>
                  <a:lnTo>
                    <a:pt x="3320609" y="117447"/>
                  </a:lnTo>
                  <a:lnTo>
                    <a:pt x="3326002" y="117447"/>
                  </a:lnTo>
                  <a:lnTo>
                    <a:pt x="3326002" y="139026"/>
                  </a:lnTo>
                  <a:close/>
                </a:path>
                <a:path w="5038725" h="1857375">
                  <a:moveTo>
                    <a:pt x="3096808" y="112053"/>
                  </a:moveTo>
                  <a:lnTo>
                    <a:pt x="3091415" y="112053"/>
                  </a:lnTo>
                  <a:lnTo>
                    <a:pt x="3091415" y="90474"/>
                  </a:lnTo>
                  <a:lnTo>
                    <a:pt x="3096808" y="90474"/>
                  </a:lnTo>
                  <a:lnTo>
                    <a:pt x="3096808" y="112053"/>
                  </a:lnTo>
                  <a:close/>
                </a:path>
                <a:path w="5038725" h="1857375">
                  <a:moveTo>
                    <a:pt x="3118379" y="117447"/>
                  </a:moveTo>
                  <a:lnTo>
                    <a:pt x="3069844" y="117447"/>
                  </a:lnTo>
                  <a:lnTo>
                    <a:pt x="3069844" y="112053"/>
                  </a:lnTo>
                  <a:lnTo>
                    <a:pt x="3118379" y="112053"/>
                  </a:lnTo>
                  <a:lnTo>
                    <a:pt x="3118379" y="117447"/>
                  </a:lnTo>
                  <a:close/>
                </a:path>
                <a:path w="5038725" h="1857375">
                  <a:moveTo>
                    <a:pt x="3096808" y="139026"/>
                  </a:moveTo>
                  <a:lnTo>
                    <a:pt x="3091415" y="139026"/>
                  </a:lnTo>
                  <a:lnTo>
                    <a:pt x="3091415" y="117447"/>
                  </a:lnTo>
                  <a:lnTo>
                    <a:pt x="3096808" y="117447"/>
                  </a:lnTo>
                  <a:lnTo>
                    <a:pt x="3096808" y="139026"/>
                  </a:lnTo>
                  <a:close/>
                </a:path>
                <a:path w="5038725" h="1857375">
                  <a:moveTo>
                    <a:pt x="3669792" y="226690"/>
                  </a:moveTo>
                  <a:lnTo>
                    <a:pt x="3664399" y="226690"/>
                  </a:lnTo>
                  <a:lnTo>
                    <a:pt x="3664399" y="205111"/>
                  </a:lnTo>
                  <a:lnTo>
                    <a:pt x="3669792" y="205111"/>
                  </a:lnTo>
                  <a:lnTo>
                    <a:pt x="3669792" y="226690"/>
                  </a:lnTo>
                  <a:close/>
                </a:path>
                <a:path w="5038725" h="1857375">
                  <a:moveTo>
                    <a:pt x="3691363" y="232085"/>
                  </a:moveTo>
                  <a:lnTo>
                    <a:pt x="3642828" y="232085"/>
                  </a:lnTo>
                  <a:lnTo>
                    <a:pt x="3642828" y="226690"/>
                  </a:lnTo>
                  <a:lnTo>
                    <a:pt x="3691363" y="226690"/>
                  </a:lnTo>
                  <a:lnTo>
                    <a:pt x="3691363" y="232085"/>
                  </a:lnTo>
                  <a:close/>
                </a:path>
                <a:path w="5038725" h="1857375">
                  <a:moveTo>
                    <a:pt x="3669792" y="253663"/>
                  </a:moveTo>
                  <a:lnTo>
                    <a:pt x="3664399" y="253663"/>
                  </a:lnTo>
                  <a:lnTo>
                    <a:pt x="3664399" y="232085"/>
                  </a:lnTo>
                  <a:lnTo>
                    <a:pt x="3669792" y="232085"/>
                  </a:lnTo>
                  <a:lnTo>
                    <a:pt x="3669792" y="253663"/>
                  </a:lnTo>
                  <a:close/>
                </a:path>
                <a:path w="5038725" h="1857375">
                  <a:moveTo>
                    <a:pt x="3440598" y="226690"/>
                  </a:moveTo>
                  <a:lnTo>
                    <a:pt x="3435206" y="226690"/>
                  </a:lnTo>
                  <a:lnTo>
                    <a:pt x="3435206" y="205111"/>
                  </a:lnTo>
                  <a:lnTo>
                    <a:pt x="3440598" y="205111"/>
                  </a:lnTo>
                  <a:lnTo>
                    <a:pt x="3440598" y="226690"/>
                  </a:lnTo>
                  <a:close/>
                </a:path>
                <a:path w="5038725" h="1857375">
                  <a:moveTo>
                    <a:pt x="3462170" y="232085"/>
                  </a:moveTo>
                  <a:lnTo>
                    <a:pt x="3413634" y="232085"/>
                  </a:lnTo>
                  <a:lnTo>
                    <a:pt x="3413634" y="226690"/>
                  </a:lnTo>
                  <a:lnTo>
                    <a:pt x="3462170" y="226690"/>
                  </a:lnTo>
                  <a:lnTo>
                    <a:pt x="3462170" y="232085"/>
                  </a:lnTo>
                  <a:close/>
                </a:path>
                <a:path w="5038725" h="1857375">
                  <a:moveTo>
                    <a:pt x="3440598" y="253663"/>
                  </a:moveTo>
                  <a:lnTo>
                    <a:pt x="3435206" y="253663"/>
                  </a:lnTo>
                  <a:lnTo>
                    <a:pt x="3435206" y="232085"/>
                  </a:lnTo>
                  <a:lnTo>
                    <a:pt x="3440598" y="232085"/>
                  </a:lnTo>
                  <a:lnTo>
                    <a:pt x="3440598" y="253663"/>
                  </a:lnTo>
                  <a:close/>
                </a:path>
                <a:path w="5038725" h="1857375">
                  <a:moveTo>
                    <a:pt x="3211405" y="226690"/>
                  </a:moveTo>
                  <a:lnTo>
                    <a:pt x="3206012" y="226690"/>
                  </a:lnTo>
                  <a:lnTo>
                    <a:pt x="3206012" y="205111"/>
                  </a:lnTo>
                  <a:lnTo>
                    <a:pt x="3211405" y="205111"/>
                  </a:lnTo>
                  <a:lnTo>
                    <a:pt x="3211405" y="226690"/>
                  </a:lnTo>
                  <a:close/>
                </a:path>
                <a:path w="5038725" h="1857375">
                  <a:moveTo>
                    <a:pt x="3232976" y="232085"/>
                  </a:moveTo>
                  <a:lnTo>
                    <a:pt x="3184441" y="232085"/>
                  </a:lnTo>
                  <a:lnTo>
                    <a:pt x="3184441" y="226690"/>
                  </a:lnTo>
                  <a:lnTo>
                    <a:pt x="3232976" y="226690"/>
                  </a:lnTo>
                  <a:lnTo>
                    <a:pt x="3232976" y="232085"/>
                  </a:lnTo>
                  <a:close/>
                </a:path>
                <a:path w="5038725" h="1857375">
                  <a:moveTo>
                    <a:pt x="3211405" y="253663"/>
                  </a:moveTo>
                  <a:lnTo>
                    <a:pt x="3206012" y="253663"/>
                  </a:lnTo>
                  <a:lnTo>
                    <a:pt x="3206012" y="232085"/>
                  </a:lnTo>
                  <a:lnTo>
                    <a:pt x="3211405" y="232085"/>
                  </a:lnTo>
                  <a:lnTo>
                    <a:pt x="3211405" y="253663"/>
                  </a:lnTo>
                  <a:close/>
                </a:path>
                <a:path w="5038725" h="1857375">
                  <a:moveTo>
                    <a:pt x="2982211" y="226690"/>
                  </a:moveTo>
                  <a:lnTo>
                    <a:pt x="2976819" y="226690"/>
                  </a:lnTo>
                  <a:lnTo>
                    <a:pt x="2976819" y="205111"/>
                  </a:lnTo>
                  <a:lnTo>
                    <a:pt x="2982211" y="205111"/>
                  </a:lnTo>
                  <a:lnTo>
                    <a:pt x="2982211" y="226690"/>
                  </a:lnTo>
                  <a:close/>
                </a:path>
                <a:path w="5038725" h="1857375">
                  <a:moveTo>
                    <a:pt x="3003783" y="232085"/>
                  </a:moveTo>
                  <a:lnTo>
                    <a:pt x="2955247" y="232085"/>
                  </a:lnTo>
                  <a:lnTo>
                    <a:pt x="2955247" y="226690"/>
                  </a:lnTo>
                  <a:lnTo>
                    <a:pt x="3003783" y="226690"/>
                  </a:lnTo>
                  <a:lnTo>
                    <a:pt x="3003783" y="232085"/>
                  </a:lnTo>
                  <a:close/>
                </a:path>
                <a:path w="5038725" h="1857375">
                  <a:moveTo>
                    <a:pt x="2982211" y="253663"/>
                  </a:moveTo>
                  <a:lnTo>
                    <a:pt x="2976819" y="253663"/>
                  </a:lnTo>
                  <a:lnTo>
                    <a:pt x="2976819" y="232085"/>
                  </a:lnTo>
                  <a:lnTo>
                    <a:pt x="2982211" y="232085"/>
                  </a:lnTo>
                  <a:lnTo>
                    <a:pt x="2982211" y="253663"/>
                  </a:lnTo>
                  <a:close/>
                </a:path>
                <a:path w="5038725" h="1857375">
                  <a:moveTo>
                    <a:pt x="3784389" y="341327"/>
                  </a:moveTo>
                  <a:lnTo>
                    <a:pt x="3778996" y="341327"/>
                  </a:lnTo>
                  <a:lnTo>
                    <a:pt x="3778996" y="319748"/>
                  </a:lnTo>
                  <a:lnTo>
                    <a:pt x="3784389" y="319748"/>
                  </a:lnTo>
                  <a:lnTo>
                    <a:pt x="3784389" y="341327"/>
                  </a:lnTo>
                  <a:close/>
                </a:path>
                <a:path w="5038725" h="1857375">
                  <a:moveTo>
                    <a:pt x="3805960" y="346722"/>
                  </a:moveTo>
                  <a:lnTo>
                    <a:pt x="3757425" y="346722"/>
                  </a:lnTo>
                  <a:lnTo>
                    <a:pt x="3757425" y="341327"/>
                  </a:lnTo>
                  <a:lnTo>
                    <a:pt x="3805960" y="341327"/>
                  </a:lnTo>
                  <a:lnTo>
                    <a:pt x="3805960" y="346722"/>
                  </a:lnTo>
                  <a:close/>
                </a:path>
                <a:path w="5038725" h="1857375">
                  <a:moveTo>
                    <a:pt x="3784389" y="368301"/>
                  </a:moveTo>
                  <a:lnTo>
                    <a:pt x="3778996" y="368301"/>
                  </a:lnTo>
                  <a:lnTo>
                    <a:pt x="3778996" y="346722"/>
                  </a:lnTo>
                  <a:lnTo>
                    <a:pt x="3784389" y="346722"/>
                  </a:lnTo>
                  <a:lnTo>
                    <a:pt x="3784389" y="368301"/>
                  </a:lnTo>
                  <a:close/>
                </a:path>
                <a:path w="5038725" h="1857375">
                  <a:moveTo>
                    <a:pt x="3555195" y="341327"/>
                  </a:moveTo>
                  <a:lnTo>
                    <a:pt x="3549802" y="341327"/>
                  </a:lnTo>
                  <a:lnTo>
                    <a:pt x="3549802" y="319748"/>
                  </a:lnTo>
                  <a:lnTo>
                    <a:pt x="3555195" y="319748"/>
                  </a:lnTo>
                  <a:lnTo>
                    <a:pt x="3555195" y="341327"/>
                  </a:lnTo>
                  <a:close/>
                </a:path>
                <a:path w="5038725" h="1857375">
                  <a:moveTo>
                    <a:pt x="3576766" y="346722"/>
                  </a:moveTo>
                  <a:lnTo>
                    <a:pt x="3528231" y="346722"/>
                  </a:lnTo>
                  <a:lnTo>
                    <a:pt x="3528231" y="341327"/>
                  </a:lnTo>
                  <a:lnTo>
                    <a:pt x="3576766" y="341327"/>
                  </a:lnTo>
                  <a:lnTo>
                    <a:pt x="3576766" y="346722"/>
                  </a:lnTo>
                  <a:close/>
                </a:path>
                <a:path w="5038725" h="1857375">
                  <a:moveTo>
                    <a:pt x="3555195" y="368301"/>
                  </a:moveTo>
                  <a:lnTo>
                    <a:pt x="3549802" y="368301"/>
                  </a:lnTo>
                  <a:lnTo>
                    <a:pt x="3549802" y="346722"/>
                  </a:lnTo>
                  <a:lnTo>
                    <a:pt x="3555195" y="346722"/>
                  </a:lnTo>
                  <a:lnTo>
                    <a:pt x="3555195" y="368301"/>
                  </a:lnTo>
                  <a:close/>
                </a:path>
                <a:path w="5038725" h="1857375">
                  <a:moveTo>
                    <a:pt x="3326002" y="341327"/>
                  </a:moveTo>
                  <a:lnTo>
                    <a:pt x="3320609" y="341327"/>
                  </a:lnTo>
                  <a:lnTo>
                    <a:pt x="3320609" y="319748"/>
                  </a:lnTo>
                  <a:lnTo>
                    <a:pt x="3326002" y="319748"/>
                  </a:lnTo>
                  <a:lnTo>
                    <a:pt x="3326002" y="341327"/>
                  </a:lnTo>
                  <a:close/>
                </a:path>
                <a:path w="5038725" h="1857375">
                  <a:moveTo>
                    <a:pt x="3347573" y="346722"/>
                  </a:moveTo>
                  <a:lnTo>
                    <a:pt x="3299038" y="346722"/>
                  </a:lnTo>
                  <a:lnTo>
                    <a:pt x="3299038" y="341327"/>
                  </a:lnTo>
                  <a:lnTo>
                    <a:pt x="3347573" y="341327"/>
                  </a:lnTo>
                  <a:lnTo>
                    <a:pt x="3347573" y="346722"/>
                  </a:lnTo>
                  <a:close/>
                </a:path>
                <a:path w="5038725" h="1857375">
                  <a:moveTo>
                    <a:pt x="3326002" y="368301"/>
                  </a:moveTo>
                  <a:lnTo>
                    <a:pt x="3320609" y="368301"/>
                  </a:lnTo>
                  <a:lnTo>
                    <a:pt x="3320609" y="346722"/>
                  </a:lnTo>
                  <a:lnTo>
                    <a:pt x="3326002" y="346722"/>
                  </a:lnTo>
                  <a:lnTo>
                    <a:pt x="3326002" y="368301"/>
                  </a:lnTo>
                  <a:close/>
                </a:path>
                <a:path w="5038725" h="1857375">
                  <a:moveTo>
                    <a:pt x="3096808" y="341327"/>
                  </a:moveTo>
                  <a:lnTo>
                    <a:pt x="3091415" y="341327"/>
                  </a:lnTo>
                  <a:lnTo>
                    <a:pt x="3091415" y="319748"/>
                  </a:lnTo>
                  <a:lnTo>
                    <a:pt x="3096808" y="319748"/>
                  </a:lnTo>
                  <a:lnTo>
                    <a:pt x="3096808" y="341327"/>
                  </a:lnTo>
                  <a:close/>
                </a:path>
                <a:path w="5038725" h="1857375">
                  <a:moveTo>
                    <a:pt x="3118379" y="346722"/>
                  </a:moveTo>
                  <a:lnTo>
                    <a:pt x="3069844" y="346722"/>
                  </a:lnTo>
                  <a:lnTo>
                    <a:pt x="3069844" y="341327"/>
                  </a:lnTo>
                  <a:lnTo>
                    <a:pt x="3118379" y="341327"/>
                  </a:lnTo>
                  <a:lnTo>
                    <a:pt x="3118379" y="346722"/>
                  </a:lnTo>
                  <a:close/>
                </a:path>
                <a:path w="5038725" h="1857375">
                  <a:moveTo>
                    <a:pt x="3096808" y="368301"/>
                  </a:moveTo>
                  <a:lnTo>
                    <a:pt x="3091415" y="368301"/>
                  </a:lnTo>
                  <a:lnTo>
                    <a:pt x="3091415" y="346722"/>
                  </a:lnTo>
                  <a:lnTo>
                    <a:pt x="3096808" y="346722"/>
                  </a:lnTo>
                  <a:lnTo>
                    <a:pt x="3096808" y="368301"/>
                  </a:lnTo>
                  <a:close/>
                </a:path>
                <a:path w="5038725" h="1857375">
                  <a:moveTo>
                    <a:pt x="3669792" y="455964"/>
                  </a:moveTo>
                  <a:lnTo>
                    <a:pt x="3664399" y="455964"/>
                  </a:lnTo>
                  <a:lnTo>
                    <a:pt x="3664399" y="434386"/>
                  </a:lnTo>
                  <a:lnTo>
                    <a:pt x="3669792" y="434386"/>
                  </a:lnTo>
                  <a:lnTo>
                    <a:pt x="3669792" y="455964"/>
                  </a:lnTo>
                  <a:close/>
                </a:path>
                <a:path w="5038725" h="1857375">
                  <a:moveTo>
                    <a:pt x="3691363" y="461359"/>
                  </a:moveTo>
                  <a:lnTo>
                    <a:pt x="3642828" y="461359"/>
                  </a:lnTo>
                  <a:lnTo>
                    <a:pt x="3642828" y="455964"/>
                  </a:lnTo>
                  <a:lnTo>
                    <a:pt x="3691363" y="455964"/>
                  </a:lnTo>
                  <a:lnTo>
                    <a:pt x="3691363" y="461359"/>
                  </a:lnTo>
                  <a:close/>
                </a:path>
                <a:path w="5038725" h="1857375">
                  <a:moveTo>
                    <a:pt x="3669792" y="482938"/>
                  </a:moveTo>
                  <a:lnTo>
                    <a:pt x="3664399" y="482938"/>
                  </a:lnTo>
                  <a:lnTo>
                    <a:pt x="3664399" y="461359"/>
                  </a:lnTo>
                  <a:lnTo>
                    <a:pt x="3669792" y="461359"/>
                  </a:lnTo>
                  <a:lnTo>
                    <a:pt x="3669792" y="482938"/>
                  </a:lnTo>
                  <a:close/>
                </a:path>
                <a:path w="5038725" h="1857375">
                  <a:moveTo>
                    <a:pt x="3440598" y="455964"/>
                  </a:moveTo>
                  <a:lnTo>
                    <a:pt x="3435206" y="455964"/>
                  </a:lnTo>
                  <a:lnTo>
                    <a:pt x="3435206" y="434386"/>
                  </a:lnTo>
                  <a:lnTo>
                    <a:pt x="3440598" y="434386"/>
                  </a:lnTo>
                  <a:lnTo>
                    <a:pt x="3440598" y="455964"/>
                  </a:lnTo>
                  <a:close/>
                </a:path>
                <a:path w="5038725" h="1857375">
                  <a:moveTo>
                    <a:pt x="3462170" y="461359"/>
                  </a:moveTo>
                  <a:lnTo>
                    <a:pt x="3413634" y="461359"/>
                  </a:lnTo>
                  <a:lnTo>
                    <a:pt x="3413634" y="455964"/>
                  </a:lnTo>
                  <a:lnTo>
                    <a:pt x="3462170" y="455964"/>
                  </a:lnTo>
                  <a:lnTo>
                    <a:pt x="3462170" y="461359"/>
                  </a:lnTo>
                  <a:close/>
                </a:path>
                <a:path w="5038725" h="1857375">
                  <a:moveTo>
                    <a:pt x="3440598" y="482938"/>
                  </a:moveTo>
                  <a:lnTo>
                    <a:pt x="3435206" y="482938"/>
                  </a:lnTo>
                  <a:lnTo>
                    <a:pt x="3435206" y="461359"/>
                  </a:lnTo>
                  <a:lnTo>
                    <a:pt x="3440598" y="461359"/>
                  </a:lnTo>
                  <a:lnTo>
                    <a:pt x="3440598" y="482938"/>
                  </a:lnTo>
                  <a:close/>
                </a:path>
                <a:path w="5038725" h="1857375">
                  <a:moveTo>
                    <a:pt x="3211405" y="455964"/>
                  </a:moveTo>
                  <a:lnTo>
                    <a:pt x="3206012" y="455964"/>
                  </a:lnTo>
                  <a:lnTo>
                    <a:pt x="3206012" y="434386"/>
                  </a:lnTo>
                  <a:lnTo>
                    <a:pt x="3211405" y="434386"/>
                  </a:lnTo>
                  <a:lnTo>
                    <a:pt x="3211405" y="455964"/>
                  </a:lnTo>
                  <a:close/>
                </a:path>
                <a:path w="5038725" h="1857375">
                  <a:moveTo>
                    <a:pt x="3232976" y="461359"/>
                  </a:moveTo>
                  <a:lnTo>
                    <a:pt x="3184441" y="461359"/>
                  </a:lnTo>
                  <a:lnTo>
                    <a:pt x="3184441" y="455964"/>
                  </a:lnTo>
                  <a:lnTo>
                    <a:pt x="3232976" y="455964"/>
                  </a:lnTo>
                  <a:lnTo>
                    <a:pt x="3232976" y="461359"/>
                  </a:lnTo>
                  <a:close/>
                </a:path>
                <a:path w="5038725" h="1857375">
                  <a:moveTo>
                    <a:pt x="3211405" y="482938"/>
                  </a:moveTo>
                  <a:lnTo>
                    <a:pt x="3206012" y="482938"/>
                  </a:lnTo>
                  <a:lnTo>
                    <a:pt x="3206012" y="461359"/>
                  </a:lnTo>
                  <a:lnTo>
                    <a:pt x="3211405" y="461359"/>
                  </a:lnTo>
                  <a:lnTo>
                    <a:pt x="3211405" y="482938"/>
                  </a:lnTo>
                  <a:close/>
                </a:path>
                <a:path w="5038725" h="1857375">
                  <a:moveTo>
                    <a:pt x="2982211" y="455964"/>
                  </a:moveTo>
                  <a:lnTo>
                    <a:pt x="2976819" y="455964"/>
                  </a:lnTo>
                  <a:lnTo>
                    <a:pt x="2976819" y="434386"/>
                  </a:lnTo>
                  <a:lnTo>
                    <a:pt x="2982211" y="434386"/>
                  </a:lnTo>
                  <a:lnTo>
                    <a:pt x="2982211" y="455964"/>
                  </a:lnTo>
                  <a:close/>
                </a:path>
                <a:path w="5038725" h="1857375">
                  <a:moveTo>
                    <a:pt x="3003783" y="461359"/>
                  </a:moveTo>
                  <a:lnTo>
                    <a:pt x="2955247" y="461359"/>
                  </a:lnTo>
                  <a:lnTo>
                    <a:pt x="2955247" y="455964"/>
                  </a:lnTo>
                  <a:lnTo>
                    <a:pt x="3003783" y="455964"/>
                  </a:lnTo>
                  <a:lnTo>
                    <a:pt x="3003783" y="461359"/>
                  </a:lnTo>
                  <a:close/>
                </a:path>
                <a:path w="5038725" h="1857375">
                  <a:moveTo>
                    <a:pt x="2982211" y="482938"/>
                  </a:moveTo>
                  <a:lnTo>
                    <a:pt x="2976819" y="482938"/>
                  </a:lnTo>
                  <a:lnTo>
                    <a:pt x="2976819" y="461359"/>
                  </a:lnTo>
                  <a:lnTo>
                    <a:pt x="2982211" y="461359"/>
                  </a:lnTo>
                  <a:lnTo>
                    <a:pt x="2982211" y="482938"/>
                  </a:lnTo>
                  <a:close/>
                </a:path>
                <a:path w="5038725" h="1857375">
                  <a:moveTo>
                    <a:pt x="3784389" y="570601"/>
                  </a:moveTo>
                  <a:lnTo>
                    <a:pt x="3778996" y="570601"/>
                  </a:lnTo>
                  <a:lnTo>
                    <a:pt x="3778996" y="549023"/>
                  </a:lnTo>
                  <a:lnTo>
                    <a:pt x="3784389" y="549023"/>
                  </a:lnTo>
                  <a:lnTo>
                    <a:pt x="3784389" y="570601"/>
                  </a:lnTo>
                  <a:close/>
                </a:path>
                <a:path w="5038725" h="1857375">
                  <a:moveTo>
                    <a:pt x="3805960" y="575996"/>
                  </a:moveTo>
                  <a:lnTo>
                    <a:pt x="3757425" y="575996"/>
                  </a:lnTo>
                  <a:lnTo>
                    <a:pt x="3757425" y="570601"/>
                  </a:lnTo>
                  <a:lnTo>
                    <a:pt x="3805960" y="570601"/>
                  </a:lnTo>
                  <a:lnTo>
                    <a:pt x="3805960" y="575996"/>
                  </a:lnTo>
                  <a:close/>
                </a:path>
                <a:path w="5038725" h="1857375">
                  <a:moveTo>
                    <a:pt x="3784389" y="597575"/>
                  </a:moveTo>
                  <a:lnTo>
                    <a:pt x="3778996" y="597575"/>
                  </a:lnTo>
                  <a:lnTo>
                    <a:pt x="3778996" y="575996"/>
                  </a:lnTo>
                  <a:lnTo>
                    <a:pt x="3784389" y="575996"/>
                  </a:lnTo>
                  <a:lnTo>
                    <a:pt x="3784389" y="597575"/>
                  </a:lnTo>
                  <a:close/>
                </a:path>
                <a:path w="5038725" h="1857375">
                  <a:moveTo>
                    <a:pt x="3555195" y="570601"/>
                  </a:moveTo>
                  <a:lnTo>
                    <a:pt x="3549802" y="570601"/>
                  </a:lnTo>
                  <a:lnTo>
                    <a:pt x="3549802" y="549023"/>
                  </a:lnTo>
                  <a:lnTo>
                    <a:pt x="3555195" y="549023"/>
                  </a:lnTo>
                  <a:lnTo>
                    <a:pt x="3555195" y="570601"/>
                  </a:lnTo>
                  <a:close/>
                </a:path>
                <a:path w="5038725" h="1857375">
                  <a:moveTo>
                    <a:pt x="3576766" y="575996"/>
                  </a:moveTo>
                  <a:lnTo>
                    <a:pt x="3528231" y="575996"/>
                  </a:lnTo>
                  <a:lnTo>
                    <a:pt x="3528231" y="570601"/>
                  </a:lnTo>
                  <a:lnTo>
                    <a:pt x="3576766" y="570601"/>
                  </a:lnTo>
                  <a:lnTo>
                    <a:pt x="3576766" y="575996"/>
                  </a:lnTo>
                  <a:close/>
                </a:path>
                <a:path w="5038725" h="1857375">
                  <a:moveTo>
                    <a:pt x="3555195" y="597575"/>
                  </a:moveTo>
                  <a:lnTo>
                    <a:pt x="3549802" y="597575"/>
                  </a:lnTo>
                  <a:lnTo>
                    <a:pt x="3549802" y="575996"/>
                  </a:lnTo>
                  <a:lnTo>
                    <a:pt x="3555195" y="575996"/>
                  </a:lnTo>
                  <a:lnTo>
                    <a:pt x="3555195" y="597575"/>
                  </a:lnTo>
                  <a:close/>
                </a:path>
                <a:path w="5038725" h="1857375">
                  <a:moveTo>
                    <a:pt x="3326002" y="570601"/>
                  </a:moveTo>
                  <a:lnTo>
                    <a:pt x="3320609" y="570601"/>
                  </a:lnTo>
                  <a:lnTo>
                    <a:pt x="3320609" y="549023"/>
                  </a:lnTo>
                  <a:lnTo>
                    <a:pt x="3326002" y="549023"/>
                  </a:lnTo>
                  <a:lnTo>
                    <a:pt x="3326002" y="570601"/>
                  </a:lnTo>
                  <a:close/>
                </a:path>
                <a:path w="5038725" h="1857375">
                  <a:moveTo>
                    <a:pt x="3347573" y="575996"/>
                  </a:moveTo>
                  <a:lnTo>
                    <a:pt x="3299038" y="575996"/>
                  </a:lnTo>
                  <a:lnTo>
                    <a:pt x="3299038" y="570601"/>
                  </a:lnTo>
                  <a:lnTo>
                    <a:pt x="3347573" y="570601"/>
                  </a:lnTo>
                  <a:lnTo>
                    <a:pt x="3347573" y="575996"/>
                  </a:lnTo>
                  <a:close/>
                </a:path>
                <a:path w="5038725" h="1857375">
                  <a:moveTo>
                    <a:pt x="3326002" y="597575"/>
                  </a:moveTo>
                  <a:lnTo>
                    <a:pt x="3320609" y="597575"/>
                  </a:lnTo>
                  <a:lnTo>
                    <a:pt x="3320609" y="575996"/>
                  </a:lnTo>
                  <a:lnTo>
                    <a:pt x="3326002" y="575996"/>
                  </a:lnTo>
                  <a:lnTo>
                    <a:pt x="3326002" y="597575"/>
                  </a:lnTo>
                  <a:close/>
                </a:path>
                <a:path w="5038725" h="1857375">
                  <a:moveTo>
                    <a:pt x="3096808" y="570601"/>
                  </a:moveTo>
                  <a:lnTo>
                    <a:pt x="3091415" y="570601"/>
                  </a:lnTo>
                  <a:lnTo>
                    <a:pt x="3091415" y="549023"/>
                  </a:lnTo>
                  <a:lnTo>
                    <a:pt x="3096808" y="549023"/>
                  </a:lnTo>
                  <a:lnTo>
                    <a:pt x="3096808" y="570601"/>
                  </a:lnTo>
                  <a:close/>
                </a:path>
                <a:path w="5038725" h="1857375">
                  <a:moveTo>
                    <a:pt x="3118379" y="575996"/>
                  </a:moveTo>
                  <a:lnTo>
                    <a:pt x="3069844" y="575996"/>
                  </a:lnTo>
                  <a:lnTo>
                    <a:pt x="3069844" y="570601"/>
                  </a:lnTo>
                  <a:lnTo>
                    <a:pt x="3118379" y="570601"/>
                  </a:lnTo>
                  <a:lnTo>
                    <a:pt x="3118379" y="575996"/>
                  </a:lnTo>
                  <a:close/>
                </a:path>
                <a:path w="5038725" h="1857375">
                  <a:moveTo>
                    <a:pt x="3096808" y="597575"/>
                  </a:moveTo>
                  <a:lnTo>
                    <a:pt x="3091415" y="597575"/>
                  </a:lnTo>
                  <a:lnTo>
                    <a:pt x="3091415" y="575996"/>
                  </a:lnTo>
                  <a:lnTo>
                    <a:pt x="3096808" y="575996"/>
                  </a:lnTo>
                  <a:lnTo>
                    <a:pt x="3096808" y="597575"/>
                  </a:lnTo>
                  <a:close/>
                </a:path>
                <a:path w="5038725" h="1857375">
                  <a:moveTo>
                    <a:pt x="3669792" y="685239"/>
                  </a:moveTo>
                  <a:lnTo>
                    <a:pt x="3664399" y="685239"/>
                  </a:lnTo>
                  <a:lnTo>
                    <a:pt x="3664399" y="663660"/>
                  </a:lnTo>
                  <a:lnTo>
                    <a:pt x="3669792" y="663660"/>
                  </a:lnTo>
                  <a:lnTo>
                    <a:pt x="3669792" y="685239"/>
                  </a:lnTo>
                  <a:close/>
                </a:path>
                <a:path w="5038725" h="1857375">
                  <a:moveTo>
                    <a:pt x="3691363" y="690633"/>
                  </a:moveTo>
                  <a:lnTo>
                    <a:pt x="3642828" y="690633"/>
                  </a:lnTo>
                  <a:lnTo>
                    <a:pt x="3642828" y="685239"/>
                  </a:lnTo>
                  <a:lnTo>
                    <a:pt x="3691363" y="685239"/>
                  </a:lnTo>
                  <a:lnTo>
                    <a:pt x="3691363" y="690633"/>
                  </a:lnTo>
                  <a:close/>
                </a:path>
                <a:path w="5038725" h="1857375">
                  <a:moveTo>
                    <a:pt x="3669792" y="712212"/>
                  </a:moveTo>
                  <a:lnTo>
                    <a:pt x="3664399" y="712212"/>
                  </a:lnTo>
                  <a:lnTo>
                    <a:pt x="3664399" y="690633"/>
                  </a:lnTo>
                  <a:lnTo>
                    <a:pt x="3669792" y="690633"/>
                  </a:lnTo>
                  <a:lnTo>
                    <a:pt x="3669792" y="712212"/>
                  </a:lnTo>
                  <a:close/>
                </a:path>
                <a:path w="5038725" h="1857375">
                  <a:moveTo>
                    <a:pt x="3440598" y="685239"/>
                  </a:moveTo>
                  <a:lnTo>
                    <a:pt x="3435206" y="685239"/>
                  </a:lnTo>
                  <a:lnTo>
                    <a:pt x="3435206" y="663660"/>
                  </a:lnTo>
                  <a:lnTo>
                    <a:pt x="3440598" y="663660"/>
                  </a:lnTo>
                  <a:lnTo>
                    <a:pt x="3440598" y="685239"/>
                  </a:lnTo>
                  <a:close/>
                </a:path>
                <a:path w="5038725" h="1857375">
                  <a:moveTo>
                    <a:pt x="3462170" y="690633"/>
                  </a:moveTo>
                  <a:lnTo>
                    <a:pt x="3413634" y="690633"/>
                  </a:lnTo>
                  <a:lnTo>
                    <a:pt x="3413634" y="685239"/>
                  </a:lnTo>
                  <a:lnTo>
                    <a:pt x="3462170" y="685239"/>
                  </a:lnTo>
                  <a:lnTo>
                    <a:pt x="3462170" y="690633"/>
                  </a:lnTo>
                  <a:close/>
                </a:path>
                <a:path w="5038725" h="1857375">
                  <a:moveTo>
                    <a:pt x="3440598" y="712212"/>
                  </a:moveTo>
                  <a:lnTo>
                    <a:pt x="3435206" y="712212"/>
                  </a:lnTo>
                  <a:lnTo>
                    <a:pt x="3435206" y="690633"/>
                  </a:lnTo>
                  <a:lnTo>
                    <a:pt x="3440598" y="690633"/>
                  </a:lnTo>
                  <a:lnTo>
                    <a:pt x="3440598" y="712212"/>
                  </a:lnTo>
                  <a:close/>
                </a:path>
                <a:path w="5038725" h="1857375">
                  <a:moveTo>
                    <a:pt x="3211405" y="685239"/>
                  </a:moveTo>
                  <a:lnTo>
                    <a:pt x="3206012" y="685239"/>
                  </a:lnTo>
                  <a:lnTo>
                    <a:pt x="3206012" y="663660"/>
                  </a:lnTo>
                  <a:lnTo>
                    <a:pt x="3211405" y="663660"/>
                  </a:lnTo>
                  <a:lnTo>
                    <a:pt x="3211405" y="685239"/>
                  </a:lnTo>
                  <a:close/>
                </a:path>
                <a:path w="5038725" h="1857375">
                  <a:moveTo>
                    <a:pt x="3232976" y="690633"/>
                  </a:moveTo>
                  <a:lnTo>
                    <a:pt x="3184441" y="690633"/>
                  </a:lnTo>
                  <a:lnTo>
                    <a:pt x="3184441" y="685239"/>
                  </a:lnTo>
                  <a:lnTo>
                    <a:pt x="3232976" y="685239"/>
                  </a:lnTo>
                  <a:lnTo>
                    <a:pt x="3232976" y="690633"/>
                  </a:lnTo>
                  <a:close/>
                </a:path>
                <a:path w="5038725" h="1857375">
                  <a:moveTo>
                    <a:pt x="3211405" y="712212"/>
                  </a:moveTo>
                  <a:lnTo>
                    <a:pt x="3206012" y="712212"/>
                  </a:lnTo>
                  <a:lnTo>
                    <a:pt x="3206012" y="690633"/>
                  </a:lnTo>
                  <a:lnTo>
                    <a:pt x="3211405" y="690633"/>
                  </a:lnTo>
                  <a:lnTo>
                    <a:pt x="3211405" y="712212"/>
                  </a:lnTo>
                  <a:close/>
                </a:path>
                <a:path w="5038725" h="1857375">
                  <a:moveTo>
                    <a:pt x="2982211" y="685239"/>
                  </a:moveTo>
                  <a:lnTo>
                    <a:pt x="2976819" y="685239"/>
                  </a:lnTo>
                  <a:lnTo>
                    <a:pt x="2976819" y="663660"/>
                  </a:lnTo>
                  <a:lnTo>
                    <a:pt x="2982211" y="663660"/>
                  </a:lnTo>
                  <a:lnTo>
                    <a:pt x="2982211" y="685239"/>
                  </a:lnTo>
                  <a:close/>
                </a:path>
                <a:path w="5038725" h="1857375">
                  <a:moveTo>
                    <a:pt x="3003783" y="690633"/>
                  </a:moveTo>
                  <a:lnTo>
                    <a:pt x="2955247" y="690633"/>
                  </a:lnTo>
                  <a:lnTo>
                    <a:pt x="2955247" y="685239"/>
                  </a:lnTo>
                  <a:lnTo>
                    <a:pt x="3003783" y="685239"/>
                  </a:lnTo>
                  <a:lnTo>
                    <a:pt x="3003783" y="690633"/>
                  </a:lnTo>
                  <a:close/>
                </a:path>
                <a:path w="5038725" h="1857375">
                  <a:moveTo>
                    <a:pt x="2982211" y="712212"/>
                  </a:moveTo>
                  <a:lnTo>
                    <a:pt x="2976819" y="712212"/>
                  </a:lnTo>
                  <a:lnTo>
                    <a:pt x="2976819" y="690633"/>
                  </a:lnTo>
                  <a:lnTo>
                    <a:pt x="2982211" y="690633"/>
                  </a:lnTo>
                  <a:lnTo>
                    <a:pt x="2982211" y="712212"/>
                  </a:lnTo>
                  <a:close/>
                </a:path>
                <a:path w="5038725" h="1857375">
                  <a:moveTo>
                    <a:pt x="3669792" y="913164"/>
                  </a:moveTo>
                  <a:lnTo>
                    <a:pt x="3664399" y="913164"/>
                  </a:lnTo>
                  <a:lnTo>
                    <a:pt x="3664399" y="891585"/>
                  </a:lnTo>
                  <a:lnTo>
                    <a:pt x="3669792" y="891585"/>
                  </a:lnTo>
                  <a:lnTo>
                    <a:pt x="3669792" y="913164"/>
                  </a:lnTo>
                  <a:close/>
                </a:path>
                <a:path w="5038725" h="1857375">
                  <a:moveTo>
                    <a:pt x="3691363" y="918559"/>
                  </a:moveTo>
                  <a:lnTo>
                    <a:pt x="3642828" y="918559"/>
                  </a:lnTo>
                  <a:lnTo>
                    <a:pt x="3642828" y="913164"/>
                  </a:lnTo>
                  <a:lnTo>
                    <a:pt x="3691363" y="913164"/>
                  </a:lnTo>
                  <a:lnTo>
                    <a:pt x="3691363" y="918559"/>
                  </a:lnTo>
                  <a:close/>
                </a:path>
                <a:path w="5038725" h="1857375">
                  <a:moveTo>
                    <a:pt x="3784389" y="799876"/>
                  </a:moveTo>
                  <a:lnTo>
                    <a:pt x="3778996" y="799876"/>
                  </a:lnTo>
                  <a:lnTo>
                    <a:pt x="3778996" y="778297"/>
                  </a:lnTo>
                  <a:lnTo>
                    <a:pt x="3784389" y="778297"/>
                  </a:lnTo>
                  <a:lnTo>
                    <a:pt x="3784389" y="799876"/>
                  </a:lnTo>
                  <a:close/>
                </a:path>
                <a:path w="5038725" h="1857375">
                  <a:moveTo>
                    <a:pt x="3805960" y="805270"/>
                  </a:moveTo>
                  <a:lnTo>
                    <a:pt x="3757425" y="805270"/>
                  </a:lnTo>
                  <a:lnTo>
                    <a:pt x="3757425" y="799876"/>
                  </a:lnTo>
                  <a:lnTo>
                    <a:pt x="3805960" y="799876"/>
                  </a:lnTo>
                  <a:lnTo>
                    <a:pt x="3805960" y="805270"/>
                  </a:lnTo>
                  <a:close/>
                </a:path>
                <a:path w="5038725" h="1857375">
                  <a:moveTo>
                    <a:pt x="3784389" y="826849"/>
                  </a:moveTo>
                  <a:lnTo>
                    <a:pt x="3778996" y="826849"/>
                  </a:lnTo>
                  <a:lnTo>
                    <a:pt x="3778996" y="805270"/>
                  </a:lnTo>
                  <a:lnTo>
                    <a:pt x="3784389" y="805270"/>
                  </a:lnTo>
                  <a:lnTo>
                    <a:pt x="3784389" y="826849"/>
                  </a:lnTo>
                  <a:close/>
                </a:path>
                <a:path w="5038725" h="1857375">
                  <a:moveTo>
                    <a:pt x="3555195" y="799876"/>
                  </a:moveTo>
                  <a:lnTo>
                    <a:pt x="3549802" y="799876"/>
                  </a:lnTo>
                  <a:lnTo>
                    <a:pt x="3549802" y="778297"/>
                  </a:lnTo>
                  <a:lnTo>
                    <a:pt x="3555195" y="778297"/>
                  </a:lnTo>
                  <a:lnTo>
                    <a:pt x="3555195" y="799876"/>
                  </a:lnTo>
                  <a:close/>
                </a:path>
                <a:path w="5038725" h="1857375">
                  <a:moveTo>
                    <a:pt x="3576766" y="805270"/>
                  </a:moveTo>
                  <a:lnTo>
                    <a:pt x="3528231" y="805270"/>
                  </a:lnTo>
                  <a:lnTo>
                    <a:pt x="3528231" y="799876"/>
                  </a:lnTo>
                  <a:lnTo>
                    <a:pt x="3576766" y="799876"/>
                  </a:lnTo>
                  <a:lnTo>
                    <a:pt x="3576766" y="805270"/>
                  </a:lnTo>
                  <a:close/>
                </a:path>
                <a:path w="5038725" h="1857375">
                  <a:moveTo>
                    <a:pt x="3555195" y="826849"/>
                  </a:moveTo>
                  <a:lnTo>
                    <a:pt x="3549802" y="826849"/>
                  </a:lnTo>
                  <a:lnTo>
                    <a:pt x="3549802" y="805270"/>
                  </a:lnTo>
                  <a:lnTo>
                    <a:pt x="3555195" y="805270"/>
                  </a:lnTo>
                  <a:lnTo>
                    <a:pt x="3555195" y="826849"/>
                  </a:lnTo>
                  <a:close/>
                </a:path>
                <a:path w="5038725" h="1857375">
                  <a:moveTo>
                    <a:pt x="3326002" y="799876"/>
                  </a:moveTo>
                  <a:lnTo>
                    <a:pt x="3320609" y="799876"/>
                  </a:lnTo>
                  <a:lnTo>
                    <a:pt x="3320609" y="778297"/>
                  </a:lnTo>
                  <a:lnTo>
                    <a:pt x="3326002" y="778297"/>
                  </a:lnTo>
                  <a:lnTo>
                    <a:pt x="3326002" y="799876"/>
                  </a:lnTo>
                  <a:close/>
                </a:path>
                <a:path w="5038725" h="1857375">
                  <a:moveTo>
                    <a:pt x="3347573" y="805270"/>
                  </a:moveTo>
                  <a:lnTo>
                    <a:pt x="3299038" y="805270"/>
                  </a:lnTo>
                  <a:lnTo>
                    <a:pt x="3299038" y="799876"/>
                  </a:lnTo>
                  <a:lnTo>
                    <a:pt x="3347573" y="799876"/>
                  </a:lnTo>
                  <a:lnTo>
                    <a:pt x="3347573" y="805270"/>
                  </a:lnTo>
                  <a:close/>
                </a:path>
                <a:path w="5038725" h="1857375">
                  <a:moveTo>
                    <a:pt x="3326002" y="826849"/>
                  </a:moveTo>
                  <a:lnTo>
                    <a:pt x="3320609" y="826849"/>
                  </a:lnTo>
                  <a:lnTo>
                    <a:pt x="3320609" y="805270"/>
                  </a:lnTo>
                  <a:lnTo>
                    <a:pt x="3326002" y="805270"/>
                  </a:lnTo>
                  <a:lnTo>
                    <a:pt x="3326002" y="826849"/>
                  </a:lnTo>
                  <a:close/>
                </a:path>
                <a:path w="5038725" h="1857375">
                  <a:moveTo>
                    <a:pt x="3096808" y="799876"/>
                  </a:moveTo>
                  <a:lnTo>
                    <a:pt x="3091415" y="799876"/>
                  </a:lnTo>
                  <a:lnTo>
                    <a:pt x="3091415" y="778297"/>
                  </a:lnTo>
                  <a:lnTo>
                    <a:pt x="3096808" y="778297"/>
                  </a:lnTo>
                  <a:lnTo>
                    <a:pt x="3096808" y="799876"/>
                  </a:lnTo>
                  <a:close/>
                </a:path>
                <a:path w="5038725" h="1857375">
                  <a:moveTo>
                    <a:pt x="3118379" y="805270"/>
                  </a:moveTo>
                  <a:lnTo>
                    <a:pt x="3069844" y="805270"/>
                  </a:lnTo>
                  <a:lnTo>
                    <a:pt x="3069844" y="799876"/>
                  </a:lnTo>
                  <a:lnTo>
                    <a:pt x="3118379" y="799876"/>
                  </a:lnTo>
                  <a:lnTo>
                    <a:pt x="3118379" y="805270"/>
                  </a:lnTo>
                  <a:close/>
                </a:path>
                <a:path w="5038725" h="1857375">
                  <a:moveTo>
                    <a:pt x="3096808" y="826849"/>
                  </a:moveTo>
                  <a:lnTo>
                    <a:pt x="3091415" y="826849"/>
                  </a:lnTo>
                  <a:lnTo>
                    <a:pt x="3091415" y="805270"/>
                  </a:lnTo>
                  <a:lnTo>
                    <a:pt x="3096808" y="805270"/>
                  </a:lnTo>
                  <a:lnTo>
                    <a:pt x="3096808" y="826849"/>
                  </a:lnTo>
                  <a:close/>
                </a:path>
                <a:path w="5038725" h="1857375">
                  <a:moveTo>
                    <a:pt x="3440598" y="914513"/>
                  </a:moveTo>
                  <a:lnTo>
                    <a:pt x="3435206" y="914513"/>
                  </a:lnTo>
                  <a:lnTo>
                    <a:pt x="3435206" y="892934"/>
                  </a:lnTo>
                  <a:lnTo>
                    <a:pt x="3440598" y="892934"/>
                  </a:lnTo>
                  <a:lnTo>
                    <a:pt x="3440598" y="914513"/>
                  </a:lnTo>
                  <a:close/>
                </a:path>
                <a:path w="5038725" h="1857375">
                  <a:moveTo>
                    <a:pt x="3462170" y="919908"/>
                  </a:moveTo>
                  <a:lnTo>
                    <a:pt x="3413634" y="919908"/>
                  </a:lnTo>
                  <a:lnTo>
                    <a:pt x="3413634" y="914513"/>
                  </a:lnTo>
                  <a:lnTo>
                    <a:pt x="3462170" y="914513"/>
                  </a:lnTo>
                  <a:lnTo>
                    <a:pt x="3462170" y="919908"/>
                  </a:lnTo>
                  <a:close/>
                </a:path>
                <a:path w="5038725" h="1857375">
                  <a:moveTo>
                    <a:pt x="3440598" y="941486"/>
                  </a:moveTo>
                  <a:lnTo>
                    <a:pt x="3435206" y="941486"/>
                  </a:lnTo>
                  <a:lnTo>
                    <a:pt x="3435206" y="919908"/>
                  </a:lnTo>
                  <a:lnTo>
                    <a:pt x="3440598" y="919908"/>
                  </a:lnTo>
                  <a:lnTo>
                    <a:pt x="3440598" y="941486"/>
                  </a:lnTo>
                  <a:close/>
                </a:path>
                <a:path w="5038725" h="1857375">
                  <a:moveTo>
                    <a:pt x="3211405" y="914513"/>
                  </a:moveTo>
                  <a:lnTo>
                    <a:pt x="3206012" y="914513"/>
                  </a:lnTo>
                  <a:lnTo>
                    <a:pt x="3206012" y="892934"/>
                  </a:lnTo>
                  <a:lnTo>
                    <a:pt x="3211405" y="892934"/>
                  </a:lnTo>
                  <a:lnTo>
                    <a:pt x="3211405" y="914513"/>
                  </a:lnTo>
                  <a:close/>
                </a:path>
                <a:path w="5038725" h="1857375">
                  <a:moveTo>
                    <a:pt x="3232976" y="919908"/>
                  </a:moveTo>
                  <a:lnTo>
                    <a:pt x="3184441" y="919908"/>
                  </a:lnTo>
                  <a:lnTo>
                    <a:pt x="3184441" y="914513"/>
                  </a:lnTo>
                  <a:lnTo>
                    <a:pt x="3232976" y="914513"/>
                  </a:lnTo>
                  <a:lnTo>
                    <a:pt x="3232976" y="919908"/>
                  </a:lnTo>
                  <a:close/>
                </a:path>
                <a:path w="5038725" h="1857375">
                  <a:moveTo>
                    <a:pt x="3211405" y="941486"/>
                  </a:moveTo>
                  <a:lnTo>
                    <a:pt x="3206012" y="941486"/>
                  </a:lnTo>
                  <a:lnTo>
                    <a:pt x="3206012" y="919908"/>
                  </a:lnTo>
                  <a:lnTo>
                    <a:pt x="3211405" y="919908"/>
                  </a:lnTo>
                  <a:lnTo>
                    <a:pt x="3211405" y="941486"/>
                  </a:lnTo>
                  <a:close/>
                </a:path>
                <a:path w="5038725" h="1857375">
                  <a:moveTo>
                    <a:pt x="2982211" y="914513"/>
                  </a:moveTo>
                  <a:lnTo>
                    <a:pt x="2976819" y="914513"/>
                  </a:lnTo>
                  <a:lnTo>
                    <a:pt x="2976819" y="892934"/>
                  </a:lnTo>
                  <a:lnTo>
                    <a:pt x="2982211" y="892934"/>
                  </a:lnTo>
                  <a:lnTo>
                    <a:pt x="2982211" y="914513"/>
                  </a:lnTo>
                  <a:close/>
                </a:path>
                <a:path w="5038725" h="1857375">
                  <a:moveTo>
                    <a:pt x="3003783" y="919908"/>
                  </a:moveTo>
                  <a:lnTo>
                    <a:pt x="2955247" y="919908"/>
                  </a:lnTo>
                  <a:lnTo>
                    <a:pt x="2955247" y="914513"/>
                  </a:lnTo>
                  <a:lnTo>
                    <a:pt x="3003783" y="914513"/>
                  </a:lnTo>
                  <a:lnTo>
                    <a:pt x="3003783" y="919908"/>
                  </a:lnTo>
                  <a:close/>
                </a:path>
                <a:path w="5038725" h="1857375">
                  <a:moveTo>
                    <a:pt x="2982211" y="941486"/>
                  </a:moveTo>
                  <a:lnTo>
                    <a:pt x="2976819" y="941486"/>
                  </a:lnTo>
                  <a:lnTo>
                    <a:pt x="2976819" y="919908"/>
                  </a:lnTo>
                  <a:lnTo>
                    <a:pt x="2982211" y="919908"/>
                  </a:lnTo>
                  <a:lnTo>
                    <a:pt x="2982211" y="941486"/>
                  </a:lnTo>
                  <a:close/>
                </a:path>
                <a:path w="5038725" h="1857375">
                  <a:moveTo>
                    <a:pt x="3096808" y="1034545"/>
                  </a:moveTo>
                  <a:lnTo>
                    <a:pt x="3069844" y="1034545"/>
                  </a:lnTo>
                  <a:lnTo>
                    <a:pt x="3069844" y="1029150"/>
                  </a:lnTo>
                  <a:lnTo>
                    <a:pt x="3091415" y="1029150"/>
                  </a:lnTo>
                  <a:lnTo>
                    <a:pt x="3091415" y="1007571"/>
                  </a:lnTo>
                  <a:lnTo>
                    <a:pt x="3096808" y="1007571"/>
                  </a:lnTo>
                  <a:lnTo>
                    <a:pt x="3096808" y="1034545"/>
                  </a:lnTo>
                  <a:close/>
                </a:path>
                <a:path w="5038725" h="1857375">
                  <a:moveTo>
                    <a:pt x="2774589" y="2810"/>
                  </a:moveTo>
                  <a:lnTo>
                    <a:pt x="2726054" y="2810"/>
                  </a:lnTo>
                  <a:lnTo>
                    <a:pt x="2726054" y="0"/>
                  </a:lnTo>
                  <a:lnTo>
                    <a:pt x="2774589" y="0"/>
                  </a:lnTo>
                  <a:lnTo>
                    <a:pt x="2774589" y="2810"/>
                  </a:lnTo>
                  <a:close/>
                </a:path>
                <a:path w="5038725" h="1857375">
                  <a:moveTo>
                    <a:pt x="2753018" y="24389"/>
                  </a:moveTo>
                  <a:lnTo>
                    <a:pt x="2747625" y="24389"/>
                  </a:lnTo>
                  <a:lnTo>
                    <a:pt x="2747625" y="2810"/>
                  </a:lnTo>
                  <a:lnTo>
                    <a:pt x="2753018" y="2810"/>
                  </a:lnTo>
                  <a:lnTo>
                    <a:pt x="2753018" y="24389"/>
                  </a:lnTo>
                  <a:close/>
                </a:path>
                <a:path w="5038725" h="1857375">
                  <a:moveTo>
                    <a:pt x="2545396" y="2810"/>
                  </a:moveTo>
                  <a:lnTo>
                    <a:pt x="2496860" y="2810"/>
                  </a:lnTo>
                  <a:lnTo>
                    <a:pt x="2496860" y="0"/>
                  </a:lnTo>
                  <a:lnTo>
                    <a:pt x="2545396" y="0"/>
                  </a:lnTo>
                  <a:lnTo>
                    <a:pt x="2545396" y="2810"/>
                  </a:lnTo>
                  <a:close/>
                </a:path>
                <a:path w="5038725" h="1857375">
                  <a:moveTo>
                    <a:pt x="2523824" y="24389"/>
                  </a:moveTo>
                  <a:lnTo>
                    <a:pt x="2518432" y="24389"/>
                  </a:lnTo>
                  <a:lnTo>
                    <a:pt x="2518432" y="2810"/>
                  </a:lnTo>
                  <a:lnTo>
                    <a:pt x="2523824" y="2810"/>
                  </a:lnTo>
                  <a:lnTo>
                    <a:pt x="2523824" y="24389"/>
                  </a:lnTo>
                  <a:close/>
                </a:path>
                <a:path w="5038725" h="1857375">
                  <a:moveTo>
                    <a:pt x="2316202" y="2810"/>
                  </a:moveTo>
                  <a:lnTo>
                    <a:pt x="2267667" y="2810"/>
                  </a:lnTo>
                  <a:lnTo>
                    <a:pt x="2267667" y="0"/>
                  </a:lnTo>
                  <a:lnTo>
                    <a:pt x="2316202" y="0"/>
                  </a:lnTo>
                  <a:lnTo>
                    <a:pt x="2316202" y="2810"/>
                  </a:lnTo>
                  <a:close/>
                </a:path>
                <a:path w="5038725" h="1857375">
                  <a:moveTo>
                    <a:pt x="2294631" y="24389"/>
                  </a:moveTo>
                  <a:lnTo>
                    <a:pt x="2289238" y="24389"/>
                  </a:lnTo>
                  <a:lnTo>
                    <a:pt x="2289238" y="2810"/>
                  </a:lnTo>
                  <a:lnTo>
                    <a:pt x="2294631" y="2810"/>
                  </a:lnTo>
                  <a:lnTo>
                    <a:pt x="2294631" y="24389"/>
                  </a:lnTo>
                  <a:close/>
                </a:path>
                <a:path w="5038725" h="1857375">
                  <a:moveTo>
                    <a:pt x="2087009" y="2810"/>
                  </a:moveTo>
                  <a:lnTo>
                    <a:pt x="2038473" y="2810"/>
                  </a:lnTo>
                  <a:lnTo>
                    <a:pt x="2038473" y="0"/>
                  </a:lnTo>
                  <a:lnTo>
                    <a:pt x="2087009" y="0"/>
                  </a:lnTo>
                  <a:lnTo>
                    <a:pt x="2087009" y="2810"/>
                  </a:lnTo>
                  <a:close/>
                </a:path>
                <a:path w="5038725" h="1857375">
                  <a:moveTo>
                    <a:pt x="2065437" y="24389"/>
                  </a:moveTo>
                  <a:lnTo>
                    <a:pt x="2060045" y="24389"/>
                  </a:lnTo>
                  <a:lnTo>
                    <a:pt x="2060045" y="2810"/>
                  </a:lnTo>
                  <a:lnTo>
                    <a:pt x="2065437" y="2810"/>
                  </a:lnTo>
                  <a:lnTo>
                    <a:pt x="2065437" y="24389"/>
                  </a:lnTo>
                  <a:close/>
                </a:path>
                <a:path w="5038725" h="1857375">
                  <a:moveTo>
                    <a:pt x="2867615" y="112053"/>
                  </a:moveTo>
                  <a:lnTo>
                    <a:pt x="2862222" y="112053"/>
                  </a:lnTo>
                  <a:lnTo>
                    <a:pt x="2862222" y="90474"/>
                  </a:lnTo>
                  <a:lnTo>
                    <a:pt x="2867615" y="90474"/>
                  </a:lnTo>
                  <a:lnTo>
                    <a:pt x="2867615" y="112053"/>
                  </a:lnTo>
                  <a:close/>
                </a:path>
                <a:path w="5038725" h="1857375">
                  <a:moveTo>
                    <a:pt x="2889186" y="117447"/>
                  </a:moveTo>
                  <a:lnTo>
                    <a:pt x="2840651" y="117447"/>
                  </a:lnTo>
                  <a:lnTo>
                    <a:pt x="2840651" y="112053"/>
                  </a:lnTo>
                  <a:lnTo>
                    <a:pt x="2889186" y="112053"/>
                  </a:lnTo>
                  <a:lnTo>
                    <a:pt x="2889186" y="117447"/>
                  </a:lnTo>
                  <a:close/>
                </a:path>
                <a:path w="5038725" h="1857375">
                  <a:moveTo>
                    <a:pt x="2867615" y="139026"/>
                  </a:moveTo>
                  <a:lnTo>
                    <a:pt x="2862222" y="139026"/>
                  </a:lnTo>
                  <a:lnTo>
                    <a:pt x="2862222" y="117447"/>
                  </a:lnTo>
                  <a:lnTo>
                    <a:pt x="2867615" y="117447"/>
                  </a:lnTo>
                  <a:lnTo>
                    <a:pt x="2867615" y="139026"/>
                  </a:lnTo>
                  <a:close/>
                </a:path>
                <a:path w="5038725" h="1857375">
                  <a:moveTo>
                    <a:pt x="2638421" y="112053"/>
                  </a:moveTo>
                  <a:lnTo>
                    <a:pt x="2633028" y="112053"/>
                  </a:lnTo>
                  <a:lnTo>
                    <a:pt x="2633028" y="90474"/>
                  </a:lnTo>
                  <a:lnTo>
                    <a:pt x="2638421" y="90474"/>
                  </a:lnTo>
                  <a:lnTo>
                    <a:pt x="2638421" y="112053"/>
                  </a:lnTo>
                  <a:close/>
                </a:path>
                <a:path w="5038725" h="1857375">
                  <a:moveTo>
                    <a:pt x="2659992" y="117447"/>
                  </a:moveTo>
                  <a:lnTo>
                    <a:pt x="2611457" y="117447"/>
                  </a:lnTo>
                  <a:lnTo>
                    <a:pt x="2611457" y="112053"/>
                  </a:lnTo>
                  <a:lnTo>
                    <a:pt x="2659992" y="112053"/>
                  </a:lnTo>
                  <a:lnTo>
                    <a:pt x="2659992" y="117447"/>
                  </a:lnTo>
                  <a:close/>
                </a:path>
                <a:path w="5038725" h="1857375">
                  <a:moveTo>
                    <a:pt x="2638421" y="139026"/>
                  </a:moveTo>
                  <a:lnTo>
                    <a:pt x="2633028" y="139026"/>
                  </a:lnTo>
                  <a:lnTo>
                    <a:pt x="2633028" y="117447"/>
                  </a:lnTo>
                  <a:lnTo>
                    <a:pt x="2638421" y="117447"/>
                  </a:lnTo>
                  <a:lnTo>
                    <a:pt x="2638421" y="139026"/>
                  </a:lnTo>
                  <a:close/>
                </a:path>
                <a:path w="5038725" h="1857375">
                  <a:moveTo>
                    <a:pt x="2409228" y="112053"/>
                  </a:moveTo>
                  <a:lnTo>
                    <a:pt x="2403835" y="112053"/>
                  </a:lnTo>
                  <a:lnTo>
                    <a:pt x="2403835" y="90474"/>
                  </a:lnTo>
                  <a:lnTo>
                    <a:pt x="2409228" y="90474"/>
                  </a:lnTo>
                  <a:lnTo>
                    <a:pt x="2409228" y="112053"/>
                  </a:lnTo>
                  <a:close/>
                </a:path>
                <a:path w="5038725" h="1857375">
                  <a:moveTo>
                    <a:pt x="2430799" y="117447"/>
                  </a:moveTo>
                  <a:lnTo>
                    <a:pt x="2382264" y="117447"/>
                  </a:lnTo>
                  <a:lnTo>
                    <a:pt x="2382264" y="112053"/>
                  </a:lnTo>
                  <a:lnTo>
                    <a:pt x="2430799" y="112053"/>
                  </a:lnTo>
                  <a:lnTo>
                    <a:pt x="2430799" y="117447"/>
                  </a:lnTo>
                  <a:close/>
                </a:path>
                <a:path w="5038725" h="1857375">
                  <a:moveTo>
                    <a:pt x="2409228" y="139026"/>
                  </a:moveTo>
                  <a:lnTo>
                    <a:pt x="2403835" y="139026"/>
                  </a:lnTo>
                  <a:lnTo>
                    <a:pt x="2403835" y="117447"/>
                  </a:lnTo>
                  <a:lnTo>
                    <a:pt x="2409228" y="117447"/>
                  </a:lnTo>
                  <a:lnTo>
                    <a:pt x="2409228" y="139026"/>
                  </a:lnTo>
                  <a:close/>
                </a:path>
                <a:path w="5038725" h="1857375">
                  <a:moveTo>
                    <a:pt x="2180034" y="112053"/>
                  </a:moveTo>
                  <a:lnTo>
                    <a:pt x="2174641" y="112053"/>
                  </a:lnTo>
                  <a:lnTo>
                    <a:pt x="2174641" y="90474"/>
                  </a:lnTo>
                  <a:lnTo>
                    <a:pt x="2180034" y="90474"/>
                  </a:lnTo>
                  <a:lnTo>
                    <a:pt x="2180034" y="112053"/>
                  </a:lnTo>
                  <a:close/>
                </a:path>
                <a:path w="5038725" h="1857375">
                  <a:moveTo>
                    <a:pt x="2201605" y="117447"/>
                  </a:moveTo>
                  <a:lnTo>
                    <a:pt x="2153070" y="117447"/>
                  </a:lnTo>
                  <a:lnTo>
                    <a:pt x="2153070" y="112053"/>
                  </a:lnTo>
                  <a:lnTo>
                    <a:pt x="2201605" y="112053"/>
                  </a:lnTo>
                  <a:lnTo>
                    <a:pt x="2201605" y="117447"/>
                  </a:lnTo>
                  <a:close/>
                </a:path>
                <a:path w="5038725" h="1857375">
                  <a:moveTo>
                    <a:pt x="2180034" y="139026"/>
                  </a:moveTo>
                  <a:lnTo>
                    <a:pt x="2174641" y="139026"/>
                  </a:lnTo>
                  <a:lnTo>
                    <a:pt x="2174641" y="117447"/>
                  </a:lnTo>
                  <a:lnTo>
                    <a:pt x="2180034" y="117447"/>
                  </a:lnTo>
                  <a:lnTo>
                    <a:pt x="2180034" y="139026"/>
                  </a:lnTo>
                  <a:close/>
                </a:path>
                <a:path w="5038725" h="1857375">
                  <a:moveTo>
                    <a:pt x="2753018" y="226690"/>
                  </a:moveTo>
                  <a:lnTo>
                    <a:pt x="2747625" y="226690"/>
                  </a:lnTo>
                  <a:lnTo>
                    <a:pt x="2747625" y="205111"/>
                  </a:lnTo>
                  <a:lnTo>
                    <a:pt x="2753018" y="205111"/>
                  </a:lnTo>
                  <a:lnTo>
                    <a:pt x="2753018" y="226690"/>
                  </a:lnTo>
                  <a:close/>
                </a:path>
                <a:path w="5038725" h="1857375">
                  <a:moveTo>
                    <a:pt x="2774589" y="232085"/>
                  </a:moveTo>
                  <a:lnTo>
                    <a:pt x="2726054" y="232085"/>
                  </a:lnTo>
                  <a:lnTo>
                    <a:pt x="2726054" y="226690"/>
                  </a:lnTo>
                  <a:lnTo>
                    <a:pt x="2774589" y="226690"/>
                  </a:lnTo>
                  <a:lnTo>
                    <a:pt x="2774589" y="232085"/>
                  </a:lnTo>
                  <a:close/>
                </a:path>
                <a:path w="5038725" h="1857375">
                  <a:moveTo>
                    <a:pt x="2753018" y="253663"/>
                  </a:moveTo>
                  <a:lnTo>
                    <a:pt x="2747625" y="253663"/>
                  </a:lnTo>
                  <a:lnTo>
                    <a:pt x="2747625" y="232085"/>
                  </a:lnTo>
                  <a:lnTo>
                    <a:pt x="2753018" y="232085"/>
                  </a:lnTo>
                  <a:lnTo>
                    <a:pt x="2753018" y="253663"/>
                  </a:lnTo>
                  <a:close/>
                </a:path>
                <a:path w="5038725" h="1857375">
                  <a:moveTo>
                    <a:pt x="2523824" y="226690"/>
                  </a:moveTo>
                  <a:lnTo>
                    <a:pt x="2518432" y="226690"/>
                  </a:lnTo>
                  <a:lnTo>
                    <a:pt x="2518432" y="205111"/>
                  </a:lnTo>
                  <a:lnTo>
                    <a:pt x="2523824" y="205111"/>
                  </a:lnTo>
                  <a:lnTo>
                    <a:pt x="2523824" y="226690"/>
                  </a:lnTo>
                  <a:close/>
                </a:path>
                <a:path w="5038725" h="1857375">
                  <a:moveTo>
                    <a:pt x="2545396" y="232085"/>
                  </a:moveTo>
                  <a:lnTo>
                    <a:pt x="2496860" y="232085"/>
                  </a:lnTo>
                  <a:lnTo>
                    <a:pt x="2496860" y="226690"/>
                  </a:lnTo>
                  <a:lnTo>
                    <a:pt x="2545396" y="226690"/>
                  </a:lnTo>
                  <a:lnTo>
                    <a:pt x="2545396" y="232085"/>
                  </a:lnTo>
                  <a:close/>
                </a:path>
                <a:path w="5038725" h="1857375">
                  <a:moveTo>
                    <a:pt x="2523824" y="253663"/>
                  </a:moveTo>
                  <a:lnTo>
                    <a:pt x="2518432" y="253663"/>
                  </a:lnTo>
                  <a:lnTo>
                    <a:pt x="2518432" y="232085"/>
                  </a:lnTo>
                  <a:lnTo>
                    <a:pt x="2523824" y="232085"/>
                  </a:lnTo>
                  <a:lnTo>
                    <a:pt x="2523824" y="253663"/>
                  </a:lnTo>
                  <a:close/>
                </a:path>
                <a:path w="5038725" h="1857375">
                  <a:moveTo>
                    <a:pt x="2294631" y="226690"/>
                  </a:moveTo>
                  <a:lnTo>
                    <a:pt x="2289238" y="226690"/>
                  </a:lnTo>
                  <a:lnTo>
                    <a:pt x="2289238" y="205111"/>
                  </a:lnTo>
                  <a:lnTo>
                    <a:pt x="2294631" y="205111"/>
                  </a:lnTo>
                  <a:lnTo>
                    <a:pt x="2294631" y="226690"/>
                  </a:lnTo>
                  <a:close/>
                </a:path>
                <a:path w="5038725" h="1857375">
                  <a:moveTo>
                    <a:pt x="2316202" y="232085"/>
                  </a:moveTo>
                  <a:lnTo>
                    <a:pt x="2267667" y="232085"/>
                  </a:lnTo>
                  <a:lnTo>
                    <a:pt x="2267667" y="226690"/>
                  </a:lnTo>
                  <a:lnTo>
                    <a:pt x="2316202" y="226690"/>
                  </a:lnTo>
                  <a:lnTo>
                    <a:pt x="2316202" y="232085"/>
                  </a:lnTo>
                  <a:close/>
                </a:path>
                <a:path w="5038725" h="1857375">
                  <a:moveTo>
                    <a:pt x="2294631" y="253663"/>
                  </a:moveTo>
                  <a:lnTo>
                    <a:pt x="2289238" y="253663"/>
                  </a:lnTo>
                  <a:lnTo>
                    <a:pt x="2289238" y="232085"/>
                  </a:lnTo>
                  <a:lnTo>
                    <a:pt x="2294631" y="232085"/>
                  </a:lnTo>
                  <a:lnTo>
                    <a:pt x="2294631" y="253663"/>
                  </a:lnTo>
                  <a:close/>
                </a:path>
                <a:path w="5038725" h="1857375">
                  <a:moveTo>
                    <a:pt x="2065437" y="226690"/>
                  </a:moveTo>
                  <a:lnTo>
                    <a:pt x="2060045" y="226690"/>
                  </a:lnTo>
                  <a:lnTo>
                    <a:pt x="2060045" y="205111"/>
                  </a:lnTo>
                  <a:lnTo>
                    <a:pt x="2065437" y="205111"/>
                  </a:lnTo>
                  <a:lnTo>
                    <a:pt x="2065437" y="226690"/>
                  </a:lnTo>
                  <a:close/>
                </a:path>
                <a:path w="5038725" h="1857375">
                  <a:moveTo>
                    <a:pt x="2087009" y="232085"/>
                  </a:moveTo>
                  <a:lnTo>
                    <a:pt x="2038473" y="232085"/>
                  </a:lnTo>
                  <a:lnTo>
                    <a:pt x="2038473" y="226690"/>
                  </a:lnTo>
                  <a:lnTo>
                    <a:pt x="2087009" y="226690"/>
                  </a:lnTo>
                  <a:lnTo>
                    <a:pt x="2087009" y="232085"/>
                  </a:lnTo>
                  <a:close/>
                </a:path>
                <a:path w="5038725" h="1857375">
                  <a:moveTo>
                    <a:pt x="2065437" y="253663"/>
                  </a:moveTo>
                  <a:lnTo>
                    <a:pt x="2060045" y="253663"/>
                  </a:lnTo>
                  <a:lnTo>
                    <a:pt x="2060045" y="232085"/>
                  </a:lnTo>
                  <a:lnTo>
                    <a:pt x="2065437" y="232085"/>
                  </a:lnTo>
                  <a:lnTo>
                    <a:pt x="2065437" y="253663"/>
                  </a:lnTo>
                  <a:close/>
                </a:path>
                <a:path w="5038725" h="1857375">
                  <a:moveTo>
                    <a:pt x="2867615" y="341327"/>
                  </a:moveTo>
                  <a:lnTo>
                    <a:pt x="2862222" y="341327"/>
                  </a:lnTo>
                  <a:lnTo>
                    <a:pt x="2862222" y="319748"/>
                  </a:lnTo>
                  <a:lnTo>
                    <a:pt x="2867615" y="319748"/>
                  </a:lnTo>
                  <a:lnTo>
                    <a:pt x="2867615" y="341327"/>
                  </a:lnTo>
                  <a:close/>
                </a:path>
                <a:path w="5038725" h="1857375">
                  <a:moveTo>
                    <a:pt x="2889186" y="346722"/>
                  </a:moveTo>
                  <a:lnTo>
                    <a:pt x="2840651" y="346722"/>
                  </a:lnTo>
                  <a:lnTo>
                    <a:pt x="2840651" y="341327"/>
                  </a:lnTo>
                  <a:lnTo>
                    <a:pt x="2889186" y="341327"/>
                  </a:lnTo>
                  <a:lnTo>
                    <a:pt x="2889186" y="346722"/>
                  </a:lnTo>
                  <a:close/>
                </a:path>
                <a:path w="5038725" h="1857375">
                  <a:moveTo>
                    <a:pt x="2867615" y="368301"/>
                  </a:moveTo>
                  <a:lnTo>
                    <a:pt x="2862222" y="368301"/>
                  </a:lnTo>
                  <a:lnTo>
                    <a:pt x="2862222" y="346722"/>
                  </a:lnTo>
                  <a:lnTo>
                    <a:pt x="2867615" y="346722"/>
                  </a:lnTo>
                  <a:lnTo>
                    <a:pt x="2867615" y="368301"/>
                  </a:lnTo>
                  <a:close/>
                </a:path>
                <a:path w="5038725" h="1857375">
                  <a:moveTo>
                    <a:pt x="2638421" y="341327"/>
                  </a:moveTo>
                  <a:lnTo>
                    <a:pt x="2633028" y="341327"/>
                  </a:lnTo>
                  <a:lnTo>
                    <a:pt x="2633028" y="319748"/>
                  </a:lnTo>
                  <a:lnTo>
                    <a:pt x="2638421" y="319748"/>
                  </a:lnTo>
                  <a:lnTo>
                    <a:pt x="2638421" y="341327"/>
                  </a:lnTo>
                  <a:close/>
                </a:path>
                <a:path w="5038725" h="1857375">
                  <a:moveTo>
                    <a:pt x="2659992" y="346722"/>
                  </a:moveTo>
                  <a:lnTo>
                    <a:pt x="2611457" y="346722"/>
                  </a:lnTo>
                  <a:lnTo>
                    <a:pt x="2611457" y="341327"/>
                  </a:lnTo>
                  <a:lnTo>
                    <a:pt x="2659992" y="341327"/>
                  </a:lnTo>
                  <a:lnTo>
                    <a:pt x="2659992" y="346722"/>
                  </a:lnTo>
                  <a:close/>
                </a:path>
                <a:path w="5038725" h="1857375">
                  <a:moveTo>
                    <a:pt x="2638421" y="368301"/>
                  </a:moveTo>
                  <a:lnTo>
                    <a:pt x="2633028" y="368301"/>
                  </a:lnTo>
                  <a:lnTo>
                    <a:pt x="2633028" y="346722"/>
                  </a:lnTo>
                  <a:lnTo>
                    <a:pt x="2638421" y="346722"/>
                  </a:lnTo>
                  <a:lnTo>
                    <a:pt x="2638421" y="368301"/>
                  </a:lnTo>
                  <a:close/>
                </a:path>
                <a:path w="5038725" h="1857375">
                  <a:moveTo>
                    <a:pt x="2409228" y="341327"/>
                  </a:moveTo>
                  <a:lnTo>
                    <a:pt x="2403835" y="341327"/>
                  </a:lnTo>
                  <a:lnTo>
                    <a:pt x="2403835" y="319748"/>
                  </a:lnTo>
                  <a:lnTo>
                    <a:pt x="2409228" y="319748"/>
                  </a:lnTo>
                  <a:lnTo>
                    <a:pt x="2409228" y="341327"/>
                  </a:lnTo>
                  <a:close/>
                </a:path>
                <a:path w="5038725" h="1857375">
                  <a:moveTo>
                    <a:pt x="2430799" y="346722"/>
                  </a:moveTo>
                  <a:lnTo>
                    <a:pt x="2382264" y="346722"/>
                  </a:lnTo>
                  <a:lnTo>
                    <a:pt x="2382264" y="341327"/>
                  </a:lnTo>
                  <a:lnTo>
                    <a:pt x="2430799" y="341327"/>
                  </a:lnTo>
                  <a:lnTo>
                    <a:pt x="2430799" y="346722"/>
                  </a:lnTo>
                  <a:close/>
                </a:path>
                <a:path w="5038725" h="1857375">
                  <a:moveTo>
                    <a:pt x="2409228" y="368301"/>
                  </a:moveTo>
                  <a:lnTo>
                    <a:pt x="2403835" y="368301"/>
                  </a:lnTo>
                  <a:lnTo>
                    <a:pt x="2403835" y="346722"/>
                  </a:lnTo>
                  <a:lnTo>
                    <a:pt x="2409228" y="346722"/>
                  </a:lnTo>
                  <a:lnTo>
                    <a:pt x="2409228" y="368301"/>
                  </a:lnTo>
                  <a:close/>
                </a:path>
                <a:path w="5038725" h="1857375">
                  <a:moveTo>
                    <a:pt x="2180034" y="341327"/>
                  </a:moveTo>
                  <a:lnTo>
                    <a:pt x="2174641" y="341327"/>
                  </a:lnTo>
                  <a:lnTo>
                    <a:pt x="2174641" y="319748"/>
                  </a:lnTo>
                  <a:lnTo>
                    <a:pt x="2180034" y="319748"/>
                  </a:lnTo>
                  <a:lnTo>
                    <a:pt x="2180034" y="341327"/>
                  </a:lnTo>
                  <a:close/>
                </a:path>
                <a:path w="5038725" h="1857375">
                  <a:moveTo>
                    <a:pt x="2201605" y="346722"/>
                  </a:moveTo>
                  <a:lnTo>
                    <a:pt x="2153070" y="346722"/>
                  </a:lnTo>
                  <a:lnTo>
                    <a:pt x="2153070" y="341327"/>
                  </a:lnTo>
                  <a:lnTo>
                    <a:pt x="2201605" y="341327"/>
                  </a:lnTo>
                  <a:lnTo>
                    <a:pt x="2201605" y="346722"/>
                  </a:lnTo>
                  <a:close/>
                </a:path>
                <a:path w="5038725" h="1857375">
                  <a:moveTo>
                    <a:pt x="2180034" y="368301"/>
                  </a:moveTo>
                  <a:lnTo>
                    <a:pt x="2174641" y="368301"/>
                  </a:lnTo>
                  <a:lnTo>
                    <a:pt x="2174641" y="346722"/>
                  </a:lnTo>
                  <a:lnTo>
                    <a:pt x="2180034" y="346722"/>
                  </a:lnTo>
                  <a:lnTo>
                    <a:pt x="2180034" y="368301"/>
                  </a:lnTo>
                  <a:close/>
                </a:path>
                <a:path w="5038725" h="1857375">
                  <a:moveTo>
                    <a:pt x="2753018" y="455964"/>
                  </a:moveTo>
                  <a:lnTo>
                    <a:pt x="2747625" y="455964"/>
                  </a:lnTo>
                  <a:lnTo>
                    <a:pt x="2747625" y="434386"/>
                  </a:lnTo>
                  <a:lnTo>
                    <a:pt x="2753018" y="434386"/>
                  </a:lnTo>
                  <a:lnTo>
                    <a:pt x="2753018" y="455964"/>
                  </a:lnTo>
                  <a:close/>
                </a:path>
                <a:path w="5038725" h="1857375">
                  <a:moveTo>
                    <a:pt x="2774589" y="461359"/>
                  </a:moveTo>
                  <a:lnTo>
                    <a:pt x="2726054" y="461359"/>
                  </a:lnTo>
                  <a:lnTo>
                    <a:pt x="2726054" y="455964"/>
                  </a:lnTo>
                  <a:lnTo>
                    <a:pt x="2774589" y="455964"/>
                  </a:lnTo>
                  <a:lnTo>
                    <a:pt x="2774589" y="461359"/>
                  </a:lnTo>
                  <a:close/>
                </a:path>
                <a:path w="5038725" h="1857375">
                  <a:moveTo>
                    <a:pt x="2753018" y="482938"/>
                  </a:moveTo>
                  <a:lnTo>
                    <a:pt x="2747625" y="482938"/>
                  </a:lnTo>
                  <a:lnTo>
                    <a:pt x="2747625" y="461359"/>
                  </a:lnTo>
                  <a:lnTo>
                    <a:pt x="2753018" y="461359"/>
                  </a:lnTo>
                  <a:lnTo>
                    <a:pt x="2753018" y="482938"/>
                  </a:lnTo>
                  <a:close/>
                </a:path>
                <a:path w="5038725" h="1857375">
                  <a:moveTo>
                    <a:pt x="2523824" y="455964"/>
                  </a:moveTo>
                  <a:lnTo>
                    <a:pt x="2518432" y="455964"/>
                  </a:lnTo>
                  <a:lnTo>
                    <a:pt x="2518432" y="434386"/>
                  </a:lnTo>
                  <a:lnTo>
                    <a:pt x="2523824" y="434386"/>
                  </a:lnTo>
                  <a:lnTo>
                    <a:pt x="2523824" y="455964"/>
                  </a:lnTo>
                  <a:close/>
                </a:path>
                <a:path w="5038725" h="1857375">
                  <a:moveTo>
                    <a:pt x="2545396" y="461359"/>
                  </a:moveTo>
                  <a:lnTo>
                    <a:pt x="2496860" y="461359"/>
                  </a:lnTo>
                  <a:lnTo>
                    <a:pt x="2496860" y="455964"/>
                  </a:lnTo>
                  <a:lnTo>
                    <a:pt x="2545396" y="455964"/>
                  </a:lnTo>
                  <a:lnTo>
                    <a:pt x="2545396" y="461359"/>
                  </a:lnTo>
                  <a:close/>
                </a:path>
                <a:path w="5038725" h="1857375">
                  <a:moveTo>
                    <a:pt x="2523824" y="482938"/>
                  </a:moveTo>
                  <a:lnTo>
                    <a:pt x="2518432" y="482938"/>
                  </a:lnTo>
                  <a:lnTo>
                    <a:pt x="2518432" y="461359"/>
                  </a:lnTo>
                  <a:lnTo>
                    <a:pt x="2523824" y="461359"/>
                  </a:lnTo>
                  <a:lnTo>
                    <a:pt x="2523824" y="482938"/>
                  </a:lnTo>
                  <a:close/>
                </a:path>
                <a:path w="5038725" h="1857375">
                  <a:moveTo>
                    <a:pt x="2294631" y="455964"/>
                  </a:moveTo>
                  <a:lnTo>
                    <a:pt x="2289238" y="455964"/>
                  </a:lnTo>
                  <a:lnTo>
                    <a:pt x="2289238" y="434386"/>
                  </a:lnTo>
                  <a:lnTo>
                    <a:pt x="2294631" y="434386"/>
                  </a:lnTo>
                  <a:lnTo>
                    <a:pt x="2294631" y="455964"/>
                  </a:lnTo>
                  <a:close/>
                </a:path>
                <a:path w="5038725" h="1857375">
                  <a:moveTo>
                    <a:pt x="2316202" y="461359"/>
                  </a:moveTo>
                  <a:lnTo>
                    <a:pt x="2267667" y="461359"/>
                  </a:lnTo>
                  <a:lnTo>
                    <a:pt x="2267667" y="455964"/>
                  </a:lnTo>
                  <a:lnTo>
                    <a:pt x="2316202" y="455964"/>
                  </a:lnTo>
                  <a:lnTo>
                    <a:pt x="2316202" y="461359"/>
                  </a:lnTo>
                  <a:close/>
                </a:path>
                <a:path w="5038725" h="1857375">
                  <a:moveTo>
                    <a:pt x="2294631" y="482938"/>
                  </a:moveTo>
                  <a:lnTo>
                    <a:pt x="2289238" y="482938"/>
                  </a:lnTo>
                  <a:lnTo>
                    <a:pt x="2289238" y="461359"/>
                  </a:lnTo>
                  <a:lnTo>
                    <a:pt x="2294631" y="461359"/>
                  </a:lnTo>
                  <a:lnTo>
                    <a:pt x="2294631" y="482938"/>
                  </a:lnTo>
                  <a:close/>
                </a:path>
                <a:path w="5038725" h="1857375">
                  <a:moveTo>
                    <a:pt x="2065437" y="455964"/>
                  </a:moveTo>
                  <a:lnTo>
                    <a:pt x="2060045" y="455964"/>
                  </a:lnTo>
                  <a:lnTo>
                    <a:pt x="2060045" y="434386"/>
                  </a:lnTo>
                  <a:lnTo>
                    <a:pt x="2065437" y="434386"/>
                  </a:lnTo>
                  <a:lnTo>
                    <a:pt x="2065437" y="455964"/>
                  </a:lnTo>
                  <a:close/>
                </a:path>
                <a:path w="5038725" h="1857375">
                  <a:moveTo>
                    <a:pt x="2087009" y="461359"/>
                  </a:moveTo>
                  <a:lnTo>
                    <a:pt x="2038473" y="461359"/>
                  </a:lnTo>
                  <a:lnTo>
                    <a:pt x="2038473" y="455964"/>
                  </a:lnTo>
                  <a:lnTo>
                    <a:pt x="2087009" y="455964"/>
                  </a:lnTo>
                  <a:lnTo>
                    <a:pt x="2087009" y="461359"/>
                  </a:lnTo>
                  <a:close/>
                </a:path>
                <a:path w="5038725" h="1857375">
                  <a:moveTo>
                    <a:pt x="2065437" y="482938"/>
                  </a:moveTo>
                  <a:lnTo>
                    <a:pt x="2060045" y="482938"/>
                  </a:lnTo>
                  <a:lnTo>
                    <a:pt x="2060045" y="461359"/>
                  </a:lnTo>
                  <a:lnTo>
                    <a:pt x="2065437" y="461359"/>
                  </a:lnTo>
                  <a:lnTo>
                    <a:pt x="2065437" y="482938"/>
                  </a:lnTo>
                  <a:close/>
                </a:path>
                <a:path w="5038725" h="1857375">
                  <a:moveTo>
                    <a:pt x="2867615" y="570601"/>
                  </a:moveTo>
                  <a:lnTo>
                    <a:pt x="2862222" y="570601"/>
                  </a:lnTo>
                  <a:lnTo>
                    <a:pt x="2862222" y="549023"/>
                  </a:lnTo>
                  <a:lnTo>
                    <a:pt x="2867615" y="549023"/>
                  </a:lnTo>
                  <a:lnTo>
                    <a:pt x="2867615" y="570601"/>
                  </a:lnTo>
                  <a:close/>
                </a:path>
                <a:path w="5038725" h="1857375">
                  <a:moveTo>
                    <a:pt x="2889186" y="575996"/>
                  </a:moveTo>
                  <a:lnTo>
                    <a:pt x="2840651" y="575996"/>
                  </a:lnTo>
                  <a:lnTo>
                    <a:pt x="2840651" y="570601"/>
                  </a:lnTo>
                  <a:lnTo>
                    <a:pt x="2889186" y="570601"/>
                  </a:lnTo>
                  <a:lnTo>
                    <a:pt x="2889186" y="575996"/>
                  </a:lnTo>
                  <a:close/>
                </a:path>
                <a:path w="5038725" h="1857375">
                  <a:moveTo>
                    <a:pt x="2867615" y="597575"/>
                  </a:moveTo>
                  <a:lnTo>
                    <a:pt x="2862222" y="597575"/>
                  </a:lnTo>
                  <a:lnTo>
                    <a:pt x="2862222" y="575996"/>
                  </a:lnTo>
                  <a:lnTo>
                    <a:pt x="2867615" y="575996"/>
                  </a:lnTo>
                  <a:lnTo>
                    <a:pt x="2867615" y="597575"/>
                  </a:lnTo>
                  <a:close/>
                </a:path>
                <a:path w="5038725" h="1857375">
                  <a:moveTo>
                    <a:pt x="2638421" y="570601"/>
                  </a:moveTo>
                  <a:lnTo>
                    <a:pt x="2633028" y="570601"/>
                  </a:lnTo>
                  <a:lnTo>
                    <a:pt x="2633028" y="549023"/>
                  </a:lnTo>
                  <a:lnTo>
                    <a:pt x="2638421" y="549023"/>
                  </a:lnTo>
                  <a:lnTo>
                    <a:pt x="2638421" y="570601"/>
                  </a:lnTo>
                  <a:close/>
                </a:path>
                <a:path w="5038725" h="1857375">
                  <a:moveTo>
                    <a:pt x="2659992" y="575996"/>
                  </a:moveTo>
                  <a:lnTo>
                    <a:pt x="2611457" y="575996"/>
                  </a:lnTo>
                  <a:lnTo>
                    <a:pt x="2611457" y="570601"/>
                  </a:lnTo>
                  <a:lnTo>
                    <a:pt x="2659992" y="570601"/>
                  </a:lnTo>
                  <a:lnTo>
                    <a:pt x="2659992" y="575996"/>
                  </a:lnTo>
                  <a:close/>
                </a:path>
                <a:path w="5038725" h="1857375">
                  <a:moveTo>
                    <a:pt x="2638421" y="597575"/>
                  </a:moveTo>
                  <a:lnTo>
                    <a:pt x="2633028" y="597575"/>
                  </a:lnTo>
                  <a:lnTo>
                    <a:pt x="2633028" y="575996"/>
                  </a:lnTo>
                  <a:lnTo>
                    <a:pt x="2638421" y="575996"/>
                  </a:lnTo>
                  <a:lnTo>
                    <a:pt x="2638421" y="597575"/>
                  </a:lnTo>
                  <a:close/>
                </a:path>
                <a:path w="5038725" h="1857375">
                  <a:moveTo>
                    <a:pt x="2409228" y="570601"/>
                  </a:moveTo>
                  <a:lnTo>
                    <a:pt x="2403835" y="570601"/>
                  </a:lnTo>
                  <a:lnTo>
                    <a:pt x="2403835" y="549023"/>
                  </a:lnTo>
                  <a:lnTo>
                    <a:pt x="2409228" y="549023"/>
                  </a:lnTo>
                  <a:lnTo>
                    <a:pt x="2409228" y="570601"/>
                  </a:lnTo>
                  <a:close/>
                </a:path>
                <a:path w="5038725" h="1857375">
                  <a:moveTo>
                    <a:pt x="2430799" y="575996"/>
                  </a:moveTo>
                  <a:lnTo>
                    <a:pt x="2382264" y="575996"/>
                  </a:lnTo>
                  <a:lnTo>
                    <a:pt x="2382264" y="570601"/>
                  </a:lnTo>
                  <a:lnTo>
                    <a:pt x="2430799" y="570601"/>
                  </a:lnTo>
                  <a:lnTo>
                    <a:pt x="2430799" y="575996"/>
                  </a:lnTo>
                  <a:close/>
                </a:path>
                <a:path w="5038725" h="1857375">
                  <a:moveTo>
                    <a:pt x="2409228" y="597575"/>
                  </a:moveTo>
                  <a:lnTo>
                    <a:pt x="2403835" y="597575"/>
                  </a:lnTo>
                  <a:lnTo>
                    <a:pt x="2403835" y="575996"/>
                  </a:lnTo>
                  <a:lnTo>
                    <a:pt x="2409228" y="575996"/>
                  </a:lnTo>
                  <a:lnTo>
                    <a:pt x="2409228" y="597575"/>
                  </a:lnTo>
                  <a:close/>
                </a:path>
                <a:path w="5038725" h="1857375">
                  <a:moveTo>
                    <a:pt x="2180034" y="570601"/>
                  </a:moveTo>
                  <a:lnTo>
                    <a:pt x="2174641" y="570601"/>
                  </a:lnTo>
                  <a:lnTo>
                    <a:pt x="2174641" y="549023"/>
                  </a:lnTo>
                  <a:lnTo>
                    <a:pt x="2180034" y="549023"/>
                  </a:lnTo>
                  <a:lnTo>
                    <a:pt x="2180034" y="570601"/>
                  </a:lnTo>
                  <a:close/>
                </a:path>
                <a:path w="5038725" h="1857375">
                  <a:moveTo>
                    <a:pt x="2201605" y="575996"/>
                  </a:moveTo>
                  <a:lnTo>
                    <a:pt x="2153070" y="575996"/>
                  </a:lnTo>
                  <a:lnTo>
                    <a:pt x="2153070" y="570601"/>
                  </a:lnTo>
                  <a:lnTo>
                    <a:pt x="2201605" y="570601"/>
                  </a:lnTo>
                  <a:lnTo>
                    <a:pt x="2201605" y="575996"/>
                  </a:lnTo>
                  <a:close/>
                </a:path>
                <a:path w="5038725" h="1857375">
                  <a:moveTo>
                    <a:pt x="2180034" y="597575"/>
                  </a:moveTo>
                  <a:lnTo>
                    <a:pt x="2174641" y="597575"/>
                  </a:lnTo>
                  <a:lnTo>
                    <a:pt x="2174641" y="575996"/>
                  </a:lnTo>
                  <a:lnTo>
                    <a:pt x="2180034" y="575996"/>
                  </a:lnTo>
                  <a:lnTo>
                    <a:pt x="2180034" y="597575"/>
                  </a:lnTo>
                  <a:close/>
                </a:path>
                <a:path w="5038725" h="1857375">
                  <a:moveTo>
                    <a:pt x="2753018" y="685239"/>
                  </a:moveTo>
                  <a:lnTo>
                    <a:pt x="2747625" y="685239"/>
                  </a:lnTo>
                  <a:lnTo>
                    <a:pt x="2747625" y="663660"/>
                  </a:lnTo>
                  <a:lnTo>
                    <a:pt x="2753018" y="663660"/>
                  </a:lnTo>
                  <a:lnTo>
                    <a:pt x="2753018" y="685239"/>
                  </a:lnTo>
                  <a:close/>
                </a:path>
                <a:path w="5038725" h="1857375">
                  <a:moveTo>
                    <a:pt x="2774589" y="690633"/>
                  </a:moveTo>
                  <a:lnTo>
                    <a:pt x="2726054" y="690633"/>
                  </a:lnTo>
                  <a:lnTo>
                    <a:pt x="2726054" y="685239"/>
                  </a:lnTo>
                  <a:lnTo>
                    <a:pt x="2774589" y="685239"/>
                  </a:lnTo>
                  <a:lnTo>
                    <a:pt x="2774589" y="690633"/>
                  </a:lnTo>
                  <a:close/>
                </a:path>
                <a:path w="5038725" h="1857375">
                  <a:moveTo>
                    <a:pt x="2753018" y="712212"/>
                  </a:moveTo>
                  <a:lnTo>
                    <a:pt x="2747625" y="712212"/>
                  </a:lnTo>
                  <a:lnTo>
                    <a:pt x="2747625" y="690633"/>
                  </a:lnTo>
                  <a:lnTo>
                    <a:pt x="2753018" y="690633"/>
                  </a:lnTo>
                  <a:lnTo>
                    <a:pt x="2753018" y="712212"/>
                  </a:lnTo>
                  <a:close/>
                </a:path>
                <a:path w="5038725" h="1857375">
                  <a:moveTo>
                    <a:pt x="2523824" y="685239"/>
                  </a:moveTo>
                  <a:lnTo>
                    <a:pt x="2518432" y="685239"/>
                  </a:lnTo>
                  <a:lnTo>
                    <a:pt x="2518432" y="663660"/>
                  </a:lnTo>
                  <a:lnTo>
                    <a:pt x="2523824" y="663660"/>
                  </a:lnTo>
                  <a:lnTo>
                    <a:pt x="2523824" y="685239"/>
                  </a:lnTo>
                  <a:close/>
                </a:path>
                <a:path w="5038725" h="1857375">
                  <a:moveTo>
                    <a:pt x="2545396" y="690633"/>
                  </a:moveTo>
                  <a:lnTo>
                    <a:pt x="2496860" y="690633"/>
                  </a:lnTo>
                  <a:lnTo>
                    <a:pt x="2496860" y="685239"/>
                  </a:lnTo>
                  <a:lnTo>
                    <a:pt x="2545396" y="685239"/>
                  </a:lnTo>
                  <a:lnTo>
                    <a:pt x="2545396" y="690633"/>
                  </a:lnTo>
                  <a:close/>
                </a:path>
                <a:path w="5038725" h="1857375">
                  <a:moveTo>
                    <a:pt x="2523824" y="712212"/>
                  </a:moveTo>
                  <a:lnTo>
                    <a:pt x="2518432" y="712212"/>
                  </a:lnTo>
                  <a:lnTo>
                    <a:pt x="2518432" y="690633"/>
                  </a:lnTo>
                  <a:lnTo>
                    <a:pt x="2523824" y="690633"/>
                  </a:lnTo>
                  <a:lnTo>
                    <a:pt x="2523824" y="712212"/>
                  </a:lnTo>
                  <a:close/>
                </a:path>
                <a:path w="5038725" h="1857375">
                  <a:moveTo>
                    <a:pt x="2294631" y="685239"/>
                  </a:moveTo>
                  <a:lnTo>
                    <a:pt x="2289238" y="685239"/>
                  </a:lnTo>
                  <a:lnTo>
                    <a:pt x="2289238" y="663660"/>
                  </a:lnTo>
                  <a:lnTo>
                    <a:pt x="2294631" y="663660"/>
                  </a:lnTo>
                  <a:lnTo>
                    <a:pt x="2294631" y="685239"/>
                  </a:lnTo>
                  <a:close/>
                </a:path>
                <a:path w="5038725" h="1857375">
                  <a:moveTo>
                    <a:pt x="2316202" y="690633"/>
                  </a:moveTo>
                  <a:lnTo>
                    <a:pt x="2267667" y="690633"/>
                  </a:lnTo>
                  <a:lnTo>
                    <a:pt x="2267667" y="685239"/>
                  </a:lnTo>
                  <a:lnTo>
                    <a:pt x="2316202" y="685239"/>
                  </a:lnTo>
                  <a:lnTo>
                    <a:pt x="2316202" y="690633"/>
                  </a:lnTo>
                  <a:close/>
                </a:path>
                <a:path w="5038725" h="1857375">
                  <a:moveTo>
                    <a:pt x="2294631" y="712212"/>
                  </a:moveTo>
                  <a:lnTo>
                    <a:pt x="2289238" y="712212"/>
                  </a:lnTo>
                  <a:lnTo>
                    <a:pt x="2289238" y="690633"/>
                  </a:lnTo>
                  <a:lnTo>
                    <a:pt x="2294631" y="690633"/>
                  </a:lnTo>
                  <a:lnTo>
                    <a:pt x="2294631" y="712212"/>
                  </a:lnTo>
                  <a:close/>
                </a:path>
                <a:path w="5038725" h="1857375">
                  <a:moveTo>
                    <a:pt x="2065437" y="685239"/>
                  </a:moveTo>
                  <a:lnTo>
                    <a:pt x="2060045" y="685239"/>
                  </a:lnTo>
                  <a:lnTo>
                    <a:pt x="2060045" y="663660"/>
                  </a:lnTo>
                  <a:lnTo>
                    <a:pt x="2065437" y="663660"/>
                  </a:lnTo>
                  <a:lnTo>
                    <a:pt x="2065437" y="685239"/>
                  </a:lnTo>
                  <a:close/>
                </a:path>
                <a:path w="5038725" h="1857375">
                  <a:moveTo>
                    <a:pt x="2087009" y="690633"/>
                  </a:moveTo>
                  <a:lnTo>
                    <a:pt x="2038473" y="690633"/>
                  </a:lnTo>
                  <a:lnTo>
                    <a:pt x="2038473" y="685239"/>
                  </a:lnTo>
                  <a:lnTo>
                    <a:pt x="2087009" y="685239"/>
                  </a:lnTo>
                  <a:lnTo>
                    <a:pt x="2087009" y="690633"/>
                  </a:lnTo>
                  <a:close/>
                </a:path>
                <a:path w="5038725" h="1857375">
                  <a:moveTo>
                    <a:pt x="2065437" y="712212"/>
                  </a:moveTo>
                  <a:lnTo>
                    <a:pt x="2060045" y="712212"/>
                  </a:lnTo>
                  <a:lnTo>
                    <a:pt x="2060045" y="690633"/>
                  </a:lnTo>
                  <a:lnTo>
                    <a:pt x="2065437" y="690633"/>
                  </a:lnTo>
                  <a:lnTo>
                    <a:pt x="2065437" y="712212"/>
                  </a:lnTo>
                  <a:close/>
                </a:path>
                <a:path w="5038725" h="1857375">
                  <a:moveTo>
                    <a:pt x="2867615" y="799876"/>
                  </a:moveTo>
                  <a:lnTo>
                    <a:pt x="2862222" y="799876"/>
                  </a:lnTo>
                  <a:lnTo>
                    <a:pt x="2862222" y="778297"/>
                  </a:lnTo>
                  <a:lnTo>
                    <a:pt x="2867615" y="778297"/>
                  </a:lnTo>
                  <a:lnTo>
                    <a:pt x="2867615" y="799876"/>
                  </a:lnTo>
                  <a:close/>
                </a:path>
                <a:path w="5038725" h="1857375">
                  <a:moveTo>
                    <a:pt x="2889186" y="805270"/>
                  </a:moveTo>
                  <a:lnTo>
                    <a:pt x="2840651" y="805270"/>
                  </a:lnTo>
                  <a:lnTo>
                    <a:pt x="2840651" y="799876"/>
                  </a:lnTo>
                  <a:lnTo>
                    <a:pt x="2889186" y="799876"/>
                  </a:lnTo>
                  <a:lnTo>
                    <a:pt x="2889186" y="805270"/>
                  </a:lnTo>
                  <a:close/>
                </a:path>
                <a:path w="5038725" h="1857375">
                  <a:moveTo>
                    <a:pt x="2867615" y="826849"/>
                  </a:moveTo>
                  <a:lnTo>
                    <a:pt x="2862222" y="826849"/>
                  </a:lnTo>
                  <a:lnTo>
                    <a:pt x="2862222" y="805270"/>
                  </a:lnTo>
                  <a:lnTo>
                    <a:pt x="2867615" y="805270"/>
                  </a:lnTo>
                  <a:lnTo>
                    <a:pt x="2867615" y="826849"/>
                  </a:lnTo>
                  <a:close/>
                </a:path>
                <a:path w="5038725" h="1857375">
                  <a:moveTo>
                    <a:pt x="2638421" y="799876"/>
                  </a:moveTo>
                  <a:lnTo>
                    <a:pt x="2633028" y="799876"/>
                  </a:lnTo>
                  <a:lnTo>
                    <a:pt x="2633028" y="778297"/>
                  </a:lnTo>
                  <a:lnTo>
                    <a:pt x="2638421" y="778297"/>
                  </a:lnTo>
                  <a:lnTo>
                    <a:pt x="2638421" y="799876"/>
                  </a:lnTo>
                  <a:close/>
                </a:path>
                <a:path w="5038725" h="1857375">
                  <a:moveTo>
                    <a:pt x="2659992" y="805270"/>
                  </a:moveTo>
                  <a:lnTo>
                    <a:pt x="2611457" y="805270"/>
                  </a:lnTo>
                  <a:lnTo>
                    <a:pt x="2611457" y="799876"/>
                  </a:lnTo>
                  <a:lnTo>
                    <a:pt x="2659992" y="799876"/>
                  </a:lnTo>
                  <a:lnTo>
                    <a:pt x="2659992" y="805270"/>
                  </a:lnTo>
                  <a:close/>
                </a:path>
                <a:path w="5038725" h="1857375">
                  <a:moveTo>
                    <a:pt x="2638421" y="826849"/>
                  </a:moveTo>
                  <a:lnTo>
                    <a:pt x="2633028" y="826849"/>
                  </a:lnTo>
                  <a:lnTo>
                    <a:pt x="2633028" y="805270"/>
                  </a:lnTo>
                  <a:lnTo>
                    <a:pt x="2638421" y="805270"/>
                  </a:lnTo>
                  <a:lnTo>
                    <a:pt x="2638421" y="826849"/>
                  </a:lnTo>
                  <a:close/>
                </a:path>
                <a:path w="5038725" h="1857375">
                  <a:moveTo>
                    <a:pt x="2409228" y="799876"/>
                  </a:moveTo>
                  <a:lnTo>
                    <a:pt x="2403835" y="799876"/>
                  </a:lnTo>
                  <a:lnTo>
                    <a:pt x="2403835" y="778297"/>
                  </a:lnTo>
                  <a:lnTo>
                    <a:pt x="2409228" y="778297"/>
                  </a:lnTo>
                  <a:lnTo>
                    <a:pt x="2409228" y="799876"/>
                  </a:lnTo>
                  <a:close/>
                </a:path>
                <a:path w="5038725" h="1857375">
                  <a:moveTo>
                    <a:pt x="2430799" y="805270"/>
                  </a:moveTo>
                  <a:lnTo>
                    <a:pt x="2382264" y="805270"/>
                  </a:lnTo>
                  <a:lnTo>
                    <a:pt x="2382264" y="799876"/>
                  </a:lnTo>
                  <a:lnTo>
                    <a:pt x="2430799" y="799876"/>
                  </a:lnTo>
                  <a:lnTo>
                    <a:pt x="2430799" y="805270"/>
                  </a:lnTo>
                  <a:close/>
                </a:path>
                <a:path w="5038725" h="1857375">
                  <a:moveTo>
                    <a:pt x="2409228" y="826849"/>
                  </a:moveTo>
                  <a:lnTo>
                    <a:pt x="2403835" y="826849"/>
                  </a:lnTo>
                  <a:lnTo>
                    <a:pt x="2403835" y="805270"/>
                  </a:lnTo>
                  <a:lnTo>
                    <a:pt x="2409228" y="805270"/>
                  </a:lnTo>
                  <a:lnTo>
                    <a:pt x="2409228" y="826849"/>
                  </a:lnTo>
                  <a:close/>
                </a:path>
                <a:path w="5038725" h="1857375">
                  <a:moveTo>
                    <a:pt x="2180034" y="799876"/>
                  </a:moveTo>
                  <a:lnTo>
                    <a:pt x="2174641" y="799876"/>
                  </a:lnTo>
                  <a:lnTo>
                    <a:pt x="2174641" y="778297"/>
                  </a:lnTo>
                  <a:lnTo>
                    <a:pt x="2180034" y="778297"/>
                  </a:lnTo>
                  <a:lnTo>
                    <a:pt x="2180034" y="799876"/>
                  </a:lnTo>
                  <a:close/>
                </a:path>
                <a:path w="5038725" h="1857375">
                  <a:moveTo>
                    <a:pt x="2201605" y="805270"/>
                  </a:moveTo>
                  <a:lnTo>
                    <a:pt x="2153070" y="805270"/>
                  </a:lnTo>
                  <a:lnTo>
                    <a:pt x="2153070" y="799876"/>
                  </a:lnTo>
                  <a:lnTo>
                    <a:pt x="2201605" y="799876"/>
                  </a:lnTo>
                  <a:lnTo>
                    <a:pt x="2201605" y="805270"/>
                  </a:lnTo>
                  <a:close/>
                </a:path>
                <a:path w="5038725" h="1857375">
                  <a:moveTo>
                    <a:pt x="2180034" y="826849"/>
                  </a:moveTo>
                  <a:lnTo>
                    <a:pt x="2174641" y="826849"/>
                  </a:lnTo>
                  <a:lnTo>
                    <a:pt x="2174641" y="805270"/>
                  </a:lnTo>
                  <a:lnTo>
                    <a:pt x="2180034" y="805270"/>
                  </a:lnTo>
                  <a:lnTo>
                    <a:pt x="2180034" y="826849"/>
                  </a:lnTo>
                  <a:close/>
                </a:path>
                <a:path w="5038725" h="1857375">
                  <a:moveTo>
                    <a:pt x="2753018" y="914513"/>
                  </a:moveTo>
                  <a:lnTo>
                    <a:pt x="2747625" y="914513"/>
                  </a:lnTo>
                  <a:lnTo>
                    <a:pt x="2747625" y="892934"/>
                  </a:lnTo>
                  <a:lnTo>
                    <a:pt x="2753018" y="892934"/>
                  </a:lnTo>
                  <a:lnTo>
                    <a:pt x="2753018" y="914513"/>
                  </a:lnTo>
                  <a:close/>
                </a:path>
                <a:path w="5038725" h="1857375">
                  <a:moveTo>
                    <a:pt x="2774589" y="919908"/>
                  </a:moveTo>
                  <a:lnTo>
                    <a:pt x="2726054" y="919908"/>
                  </a:lnTo>
                  <a:lnTo>
                    <a:pt x="2726054" y="914513"/>
                  </a:lnTo>
                  <a:lnTo>
                    <a:pt x="2774589" y="914513"/>
                  </a:lnTo>
                  <a:lnTo>
                    <a:pt x="2774589" y="919908"/>
                  </a:lnTo>
                  <a:close/>
                </a:path>
                <a:path w="5038725" h="1857375">
                  <a:moveTo>
                    <a:pt x="2753018" y="941486"/>
                  </a:moveTo>
                  <a:lnTo>
                    <a:pt x="2747625" y="941486"/>
                  </a:lnTo>
                  <a:lnTo>
                    <a:pt x="2747625" y="919908"/>
                  </a:lnTo>
                  <a:lnTo>
                    <a:pt x="2753018" y="919908"/>
                  </a:lnTo>
                  <a:lnTo>
                    <a:pt x="2753018" y="941486"/>
                  </a:lnTo>
                  <a:close/>
                </a:path>
                <a:path w="5038725" h="1857375">
                  <a:moveTo>
                    <a:pt x="2523824" y="914513"/>
                  </a:moveTo>
                  <a:lnTo>
                    <a:pt x="2518432" y="914513"/>
                  </a:lnTo>
                  <a:lnTo>
                    <a:pt x="2518432" y="892934"/>
                  </a:lnTo>
                  <a:lnTo>
                    <a:pt x="2523824" y="892934"/>
                  </a:lnTo>
                  <a:lnTo>
                    <a:pt x="2523824" y="914513"/>
                  </a:lnTo>
                  <a:close/>
                </a:path>
                <a:path w="5038725" h="1857375">
                  <a:moveTo>
                    <a:pt x="2545396" y="919908"/>
                  </a:moveTo>
                  <a:lnTo>
                    <a:pt x="2496860" y="919908"/>
                  </a:lnTo>
                  <a:lnTo>
                    <a:pt x="2496860" y="914513"/>
                  </a:lnTo>
                  <a:lnTo>
                    <a:pt x="2545396" y="914513"/>
                  </a:lnTo>
                  <a:lnTo>
                    <a:pt x="2545396" y="919908"/>
                  </a:lnTo>
                  <a:close/>
                </a:path>
                <a:path w="5038725" h="1857375">
                  <a:moveTo>
                    <a:pt x="2523824" y="941486"/>
                  </a:moveTo>
                  <a:lnTo>
                    <a:pt x="2518432" y="941486"/>
                  </a:lnTo>
                  <a:lnTo>
                    <a:pt x="2518432" y="919908"/>
                  </a:lnTo>
                  <a:lnTo>
                    <a:pt x="2523824" y="919908"/>
                  </a:lnTo>
                  <a:lnTo>
                    <a:pt x="2523824" y="941486"/>
                  </a:lnTo>
                  <a:close/>
                </a:path>
                <a:path w="5038725" h="1857375">
                  <a:moveTo>
                    <a:pt x="2294631" y="914513"/>
                  </a:moveTo>
                  <a:lnTo>
                    <a:pt x="2289238" y="914513"/>
                  </a:lnTo>
                  <a:lnTo>
                    <a:pt x="2289238" y="892934"/>
                  </a:lnTo>
                  <a:lnTo>
                    <a:pt x="2294631" y="892934"/>
                  </a:lnTo>
                  <a:lnTo>
                    <a:pt x="2294631" y="914513"/>
                  </a:lnTo>
                  <a:close/>
                </a:path>
                <a:path w="5038725" h="1857375">
                  <a:moveTo>
                    <a:pt x="2316202" y="919908"/>
                  </a:moveTo>
                  <a:lnTo>
                    <a:pt x="2267667" y="919908"/>
                  </a:lnTo>
                  <a:lnTo>
                    <a:pt x="2267667" y="914513"/>
                  </a:lnTo>
                  <a:lnTo>
                    <a:pt x="2316202" y="914513"/>
                  </a:lnTo>
                  <a:lnTo>
                    <a:pt x="2316202" y="919908"/>
                  </a:lnTo>
                  <a:close/>
                </a:path>
                <a:path w="5038725" h="1857375">
                  <a:moveTo>
                    <a:pt x="2294631" y="941486"/>
                  </a:moveTo>
                  <a:lnTo>
                    <a:pt x="2289238" y="941486"/>
                  </a:lnTo>
                  <a:lnTo>
                    <a:pt x="2289238" y="919908"/>
                  </a:lnTo>
                  <a:lnTo>
                    <a:pt x="2294631" y="919908"/>
                  </a:lnTo>
                  <a:lnTo>
                    <a:pt x="2294631" y="941486"/>
                  </a:lnTo>
                  <a:close/>
                </a:path>
                <a:path w="5038725" h="1857375">
                  <a:moveTo>
                    <a:pt x="2065437" y="914513"/>
                  </a:moveTo>
                  <a:lnTo>
                    <a:pt x="2060045" y="914513"/>
                  </a:lnTo>
                  <a:lnTo>
                    <a:pt x="2060045" y="892934"/>
                  </a:lnTo>
                  <a:lnTo>
                    <a:pt x="2065437" y="892934"/>
                  </a:lnTo>
                  <a:lnTo>
                    <a:pt x="2065437" y="914513"/>
                  </a:lnTo>
                  <a:close/>
                </a:path>
                <a:path w="5038725" h="1857375">
                  <a:moveTo>
                    <a:pt x="2087009" y="919908"/>
                  </a:moveTo>
                  <a:lnTo>
                    <a:pt x="2038473" y="919908"/>
                  </a:lnTo>
                  <a:lnTo>
                    <a:pt x="2038473" y="914513"/>
                  </a:lnTo>
                  <a:lnTo>
                    <a:pt x="2087009" y="914513"/>
                  </a:lnTo>
                  <a:lnTo>
                    <a:pt x="2087009" y="919908"/>
                  </a:lnTo>
                  <a:close/>
                </a:path>
                <a:path w="5038725" h="1857375">
                  <a:moveTo>
                    <a:pt x="2065437" y="941486"/>
                  </a:moveTo>
                  <a:lnTo>
                    <a:pt x="2060045" y="941486"/>
                  </a:lnTo>
                  <a:lnTo>
                    <a:pt x="2060045" y="919908"/>
                  </a:lnTo>
                  <a:lnTo>
                    <a:pt x="2065437" y="919908"/>
                  </a:lnTo>
                  <a:lnTo>
                    <a:pt x="2065437" y="941486"/>
                  </a:lnTo>
                  <a:close/>
                </a:path>
                <a:path w="5038725" h="1857375">
                  <a:moveTo>
                    <a:pt x="2867615" y="1027802"/>
                  </a:moveTo>
                  <a:lnTo>
                    <a:pt x="2862222" y="1027802"/>
                  </a:lnTo>
                  <a:lnTo>
                    <a:pt x="2862222" y="1006223"/>
                  </a:lnTo>
                  <a:lnTo>
                    <a:pt x="2867615" y="1006223"/>
                  </a:lnTo>
                  <a:lnTo>
                    <a:pt x="2867615" y="1027802"/>
                  </a:lnTo>
                  <a:close/>
                </a:path>
                <a:path w="5038725" h="1857375">
                  <a:moveTo>
                    <a:pt x="2889186" y="1033196"/>
                  </a:moveTo>
                  <a:lnTo>
                    <a:pt x="2840651" y="1033196"/>
                  </a:lnTo>
                  <a:lnTo>
                    <a:pt x="2840651" y="1027802"/>
                  </a:lnTo>
                  <a:lnTo>
                    <a:pt x="2889186" y="1027802"/>
                  </a:lnTo>
                  <a:lnTo>
                    <a:pt x="2889186" y="1033196"/>
                  </a:lnTo>
                  <a:close/>
                </a:path>
                <a:path w="5038725" h="1857375">
                  <a:moveTo>
                    <a:pt x="2867615" y="1054775"/>
                  </a:moveTo>
                  <a:lnTo>
                    <a:pt x="2862222" y="1054775"/>
                  </a:lnTo>
                  <a:lnTo>
                    <a:pt x="2862222" y="1033196"/>
                  </a:lnTo>
                  <a:lnTo>
                    <a:pt x="2867615" y="1033196"/>
                  </a:lnTo>
                  <a:lnTo>
                    <a:pt x="2867615" y="1054775"/>
                  </a:lnTo>
                  <a:close/>
                </a:path>
                <a:path w="5038725" h="1857375">
                  <a:moveTo>
                    <a:pt x="2638421" y="1027802"/>
                  </a:moveTo>
                  <a:lnTo>
                    <a:pt x="2633028" y="1027802"/>
                  </a:lnTo>
                  <a:lnTo>
                    <a:pt x="2633028" y="1006223"/>
                  </a:lnTo>
                  <a:lnTo>
                    <a:pt x="2638421" y="1006223"/>
                  </a:lnTo>
                  <a:lnTo>
                    <a:pt x="2638421" y="1027802"/>
                  </a:lnTo>
                  <a:close/>
                </a:path>
                <a:path w="5038725" h="1857375">
                  <a:moveTo>
                    <a:pt x="2659992" y="1033196"/>
                  </a:moveTo>
                  <a:lnTo>
                    <a:pt x="2611457" y="1033196"/>
                  </a:lnTo>
                  <a:lnTo>
                    <a:pt x="2611457" y="1027802"/>
                  </a:lnTo>
                  <a:lnTo>
                    <a:pt x="2659992" y="1027802"/>
                  </a:lnTo>
                  <a:lnTo>
                    <a:pt x="2659992" y="1033196"/>
                  </a:lnTo>
                  <a:close/>
                </a:path>
                <a:path w="5038725" h="1857375">
                  <a:moveTo>
                    <a:pt x="2638421" y="1054775"/>
                  </a:moveTo>
                  <a:lnTo>
                    <a:pt x="2633028" y="1054775"/>
                  </a:lnTo>
                  <a:lnTo>
                    <a:pt x="2633028" y="1033196"/>
                  </a:lnTo>
                  <a:lnTo>
                    <a:pt x="2638421" y="1033196"/>
                  </a:lnTo>
                  <a:lnTo>
                    <a:pt x="2638421" y="1054775"/>
                  </a:lnTo>
                  <a:close/>
                </a:path>
                <a:path w="5038725" h="1857375">
                  <a:moveTo>
                    <a:pt x="2409228" y="1027802"/>
                  </a:moveTo>
                  <a:lnTo>
                    <a:pt x="2403835" y="1027802"/>
                  </a:lnTo>
                  <a:lnTo>
                    <a:pt x="2403835" y="1006223"/>
                  </a:lnTo>
                  <a:lnTo>
                    <a:pt x="2409228" y="1006223"/>
                  </a:lnTo>
                  <a:lnTo>
                    <a:pt x="2409228" y="1027802"/>
                  </a:lnTo>
                  <a:close/>
                </a:path>
                <a:path w="5038725" h="1857375">
                  <a:moveTo>
                    <a:pt x="2430799" y="1033196"/>
                  </a:moveTo>
                  <a:lnTo>
                    <a:pt x="2382264" y="1033196"/>
                  </a:lnTo>
                  <a:lnTo>
                    <a:pt x="2382264" y="1027802"/>
                  </a:lnTo>
                  <a:lnTo>
                    <a:pt x="2430799" y="1027802"/>
                  </a:lnTo>
                  <a:lnTo>
                    <a:pt x="2430799" y="1033196"/>
                  </a:lnTo>
                  <a:close/>
                </a:path>
                <a:path w="5038725" h="1857375">
                  <a:moveTo>
                    <a:pt x="2409228" y="1054775"/>
                  </a:moveTo>
                  <a:lnTo>
                    <a:pt x="2403835" y="1054775"/>
                  </a:lnTo>
                  <a:lnTo>
                    <a:pt x="2403835" y="1033196"/>
                  </a:lnTo>
                  <a:lnTo>
                    <a:pt x="2409228" y="1033196"/>
                  </a:lnTo>
                  <a:lnTo>
                    <a:pt x="2409228" y="1054775"/>
                  </a:lnTo>
                  <a:close/>
                </a:path>
                <a:path w="5038725" h="1857375">
                  <a:moveTo>
                    <a:pt x="2180034" y="1027802"/>
                  </a:moveTo>
                  <a:lnTo>
                    <a:pt x="2174641" y="1027802"/>
                  </a:lnTo>
                  <a:lnTo>
                    <a:pt x="2174641" y="1006223"/>
                  </a:lnTo>
                  <a:lnTo>
                    <a:pt x="2180034" y="1006223"/>
                  </a:lnTo>
                  <a:lnTo>
                    <a:pt x="2180034" y="1027802"/>
                  </a:lnTo>
                  <a:close/>
                </a:path>
                <a:path w="5038725" h="1857375">
                  <a:moveTo>
                    <a:pt x="2201605" y="1033196"/>
                  </a:moveTo>
                  <a:lnTo>
                    <a:pt x="2153070" y="1033196"/>
                  </a:lnTo>
                  <a:lnTo>
                    <a:pt x="2153070" y="1027802"/>
                  </a:lnTo>
                  <a:lnTo>
                    <a:pt x="2201605" y="1027802"/>
                  </a:lnTo>
                  <a:lnTo>
                    <a:pt x="2201605" y="1033196"/>
                  </a:lnTo>
                  <a:close/>
                </a:path>
                <a:path w="5038725" h="1857375">
                  <a:moveTo>
                    <a:pt x="2180034" y="1054775"/>
                  </a:moveTo>
                  <a:lnTo>
                    <a:pt x="2174641" y="1054775"/>
                  </a:lnTo>
                  <a:lnTo>
                    <a:pt x="2174641" y="1033196"/>
                  </a:lnTo>
                  <a:lnTo>
                    <a:pt x="2180034" y="1033196"/>
                  </a:lnTo>
                  <a:lnTo>
                    <a:pt x="2180034" y="1054775"/>
                  </a:lnTo>
                  <a:close/>
                </a:path>
                <a:path w="5038725" h="1857375">
                  <a:moveTo>
                    <a:pt x="2519780" y="1123557"/>
                  </a:moveTo>
                  <a:lnTo>
                    <a:pt x="2519780" y="1120860"/>
                  </a:lnTo>
                  <a:lnTo>
                    <a:pt x="2525172" y="1120860"/>
                  </a:lnTo>
                  <a:lnTo>
                    <a:pt x="2525172" y="1122209"/>
                  </a:lnTo>
                  <a:lnTo>
                    <a:pt x="2519780" y="1123557"/>
                  </a:lnTo>
                  <a:close/>
                </a:path>
                <a:path w="5038725" h="1857375">
                  <a:moveTo>
                    <a:pt x="2294631" y="1142439"/>
                  </a:moveTo>
                  <a:lnTo>
                    <a:pt x="2289238" y="1142439"/>
                  </a:lnTo>
                  <a:lnTo>
                    <a:pt x="2289238" y="1120860"/>
                  </a:lnTo>
                  <a:lnTo>
                    <a:pt x="2294631" y="1120860"/>
                  </a:lnTo>
                  <a:lnTo>
                    <a:pt x="2294631" y="1142439"/>
                  </a:lnTo>
                  <a:close/>
                </a:path>
                <a:path w="5038725" h="1857375">
                  <a:moveTo>
                    <a:pt x="2316202" y="1147833"/>
                  </a:moveTo>
                  <a:lnTo>
                    <a:pt x="2267667" y="1147833"/>
                  </a:lnTo>
                  <a:lnTo>
                    <a:pt x="2267667" y="1142439"/>
                  </a:lnTo>
                  <a:lnTo>
                    <a:pt x="2316202" y="1142439"/>
                  </a:lnTo>
                  <a:lnTo>
                    <a:pt x="2316202" y="1147833"/>
                  </a:lnTo>
                  <a:close/>
                </a:path>
                <a:path w="5038725" h="1857375">
                  <a:moveTo>
                    <a:pt x="2294631" y="1169412"/>
                  </a:moveTo>
                  <a:lnTo>
                    <a:pt x="2289238" y="1169412"/>
                  </a:lnTo>
                  <a:lnTo>
                    <a:pt x="2289238" y="1147833"/>
                  </a:lnTo>
                  <a:lnTo>
                    <a:pt x="2294631" y="1147833"/>
                  </a:lnTo>
                  <a:lnTo>
                    <a:pt x="2294631" y="1169412"/>
                  </a:lnTo>
                  <a:close/>
                </a:path>
                <a:path w="5038725" h="1857375">
                  <a:moveTo>
                    <a:pt x="2065437" y="1142439"/>
                  </a:moveTo>
                  <a:lnTo>
                    <a:pt x="2060045" y="1142439"/>
                  </a:lnTo>
                  <a:lnTo>
                    <a:pt x="2060045" y="1120860"/>
                  </a:lnTo>
                  <a:lnTo>
                    <a:pt x="2065437" y="1120860"/>
                  </a:lnTo>
                  <a:lnTo>
                    <a:pt x="2065437" y="1142439"/>
                  </a:lnTo>
                  <a:close/>
                </a:path>
                <a:path w="5038725" h="1857375">
                  <a:moveTo>
                    <a:pt x="2087009" y="1147833"/>
                  </a:moveTo>
                  <a:lnTo>
                    <a:pt x="2038473" y="1147833"/>
                  </a:lnTo>
                  <a:lnTo>
                    <a:pt x="2038473" y="1142439"/>
                  </a:lnTo>
                  <a:lnTo>
                    <a:pt x="2087009" y="1142439"/>
                  </a:lnTo>
                  <a:lnTo>
                    <a:pt x="2087009" y="1147833"/>
                  </a:lnTo>
                  <a:close/>
                </a:path>
                <a:path w="5038725" h="1857375">
                  <a:moveTo>
                    <a:pt x="2065437" y="1169412"/>
                  </a:moveTo>
                  <a:lnTo>
                    <a:pt x="2060045" y="1169412"/>
                  </a:lnTo>
                  <a:lnTo>
                    <a:pt x="2060045" y="1147833"/>
                  </a:lnTo>
                  <a:lnTo>
                    <a:pt x="2065437" y="1147833"/>
                  </a:lnTo>
                  <a:lnTo>
                    <a:pt x="2065437" y="1169412"/>
                  </a:lnTo>
                  <a:close/>
                </a:path>
                <a:path w="5038725" h="1857375">
                  <a:moveTo>
                    <a:pt x="2410576" y="1262470"/>
                  </a:moveTo>
                  <a:lnTo>
                    <a:pt x="2383612" y="1262470"/>
                  </a:lnTo>
                  <a:lnTo>
                    <a:pt x="2383612" y="1257076"/>
                  </a:lnTo>
                  <a:lnTo>
                    <a:pt x="2405183" y="1257076"/>
                  </a:lnTo>
                  <a:lnTo>
                    <a:pt x="2405183" y="1235497"/>
                  </a:lnTo>
                  <a:lnTo>
                    <a:pt x="2410576" y="1235497"/>
                  </a:lnTo>
                  <a:lnTo>
                    <a:pt x="2410576" y="1262470"/>
                  </a:lnTo>
                  <a:close/>
                </a:path>
                <a:path w="5038725" h="1857375">
                  <a:moveTo>
                    <a:pt x="2180034" y="1257076"/>
                  </a:moveTo>
                  <a:lnTo>
                    <a:pt x="2174641" y="1257076"/>
                  </a:lnTo>
                  <a:lnTo>
                    <a:pt x="2174641" y="1235497"/>
                  </a:lnTo>
                  <a:lnTo>
                    <a:pt x="2180034" y="1235497"/>
                  </a:lnTo>
                  <a:lnTo>
                    <a:pt x="2180034" y="1257076"/>
                  </a:lnTo>
                  <a:close/>
                </a:path>
                <a:path w="5038725" h="1857375">
                  <a:moveTo>
                    <a:pt x="2201605" y="1262471"/>
                  </a:moveTo>
                  <a:lnTo>
                    <a:pt x="2153070" y="1262471"/>
                  </a:lnTo>
                  <a:lnTo>
                    <a:pt x="2153070" y="1257076"/>
                  </a:lnTo>
                  <a:lnTo>
                    <a:pt x="2201605" y="1257076"/>
                  </a:lnTo>
                  <a:lnTo>
                    <a:pt x="2201605" y="1262471"/>
                  </a:lnTo>
                  <a:close/>
                </a:path>
                <a:path w="5038725" h="1857375">
                  <a:moveTo>
                    <a:pt x="2180034" y="1284049"/>
                  </a:moveTo>
                  <a:lnTo>
                    <a:pt x="2174641" y="1284049"/>
                  </a:lnTo>
                  <a:lnTo>
                    <a:pt x="2174641" y="1262471"/>
                  </a:lnTo>
                  <a:lnTo>
                    <a:pt x="2180034" y="1262471"/>
                  </a:lnTo>
                  <a:lnTo>
                    <a:pt x="2180034" y="1284049"/>
                  </a:lnTo>
                  <a:close/>
                </a:path>
                <a:path w="5038725" h="1857375">
                  <a:moveTo>
                    <a:pt x="2294631" y="1371713"/>
                  </a:moveTo>
                  <a:lnTo>
                    <a:pt x="2289238" y="1371713"/>
                  </a:lnTo>
                  <a:lnTo>
                    <a:pt x="2289238" y="1350134"/>
                  </a:lnTo>
                  <a:lnTo>
                    <a:pt x="2294631" y="1350134"/>
                  </a:lnTo>
                  <a:lnTo>
                    <a:pt x="2294631" y="1371713"/>
                  </a:lnTo>
                  <a:close/>
                </a:path>
                <a:path w="5038725" h="1857375">
                  <a:moveTo>
                    <a:pt x="2316202" y="1377108"/>
                  </a:moveTo>
                  <a:lnTo>
                    <a:pt x="2267667" y="1377108"/>
                  </a:lnTo>
                  <a:lnTo>
                    <a:pt x="2267667" y="1371713"/>
                  </a:lnTo>
                  <a:lnTo>
                    <a:pt x="2316202" y="1371713"/>
                  </a:lnTo>
                  <a:lnTo>
                    <a:pt x="2316202" y="1377108"/>
                  </a:lnTo>
                  <a:close/>
                </a:path>
                <a:path w="5038725" h="1857375">
                  <a:moveTo>
                    <a:pt x="2294631" y="1398687"/>
                  </a:moveTo>
                  <a:lnTo>
                    <a:pt x="2289238" y="1398687"/>
                  </a:lnTo>
                  <a:lnTo>
                    <a:pt x="2289238" y="1377108"/>
                  </a:lnTo>
                  <a:lnTo>
                    <a:pt x="2294631" y="1377108"/>
                  </a:lnTo>
                  <a:lnTo>
                    <a:pt x="2294631" y="1398687"/>
                  </a:lnTo>
                  <a:close/>
                </a:path>
                <a:path w="5038725" h="1857375">
                  <a:moveTo>
                    <a:pt x="2065437" y="1371713"/>
                  </a:moveTo>
                  <a:lnTo>
                    <a:pt x="2060045" y="1371713"/>
                  </a:lnTo>
                  <a:lnTo>
                    <a:pt x="2060045" y="1350134"/>
                  </a:lnTo>
                  <a:lnTo>
                    <a:pt x="2065437" y="1350134"/>
                  </a:lnTo>
                  <a:lnTo>
                    <a:pt x="2065437" y="1371713"/>
                  </a:lnTo>
                  <a:close/>
                </a:path>
                <a:path w="5038725" h="1857375">
                  <a:moveTo>
                    <a:pt x="2087009" y="1377108"/>
                  </a:moveTo>
                  <a:lnTo>
                    <a:pt x="2038473" y="1377108"/>
                  </a:lnTo>
                  <a:lnTo>
                    <a:pt x="2038473" y="1371713"/>
                  </a:lnTo>
                  <a:lnTo>
                    <a:pt x="2087009" y="1371713"/>
                  </a:lnTo>
                  <a:lnTo>
                    <a:pt x="2087009" y="1377108"/>
                  </a:lnTo>
                  <a:close/>
                </a:path>
                <a:path w="5038725" h="1857375">
                  <a:moveTo>
                    <a:pt x="2065437" y="1398687"/>
                  </a:moveTo>
                  <a:lnTo>
                    <a:pt x="2060045" y="1398687"/>
                  </a:lnTo>
                  <a:lnTo>
                    <a:pt x="2060045" y="1377108"/>
                  </a:lnTo>
                  <a:lnTo>
                    <a:pt x="2065437" y="1377108"/>
                  </a:lnTo>
                  <a:lnTo>
                    <a:pt x="2065437" y="1398687"/>
                  </a:lnTo>
                  <a:close/>
                </a:path>
                <a:path w="5038725" h="1857375">
                  <a:moveTo>
                    <a:pt x="2180034" y="1486350"/>
                  </a:moveTo>
                  <a:lnTo>
                    <a:pt x="2174641" y="1486350"/>
                  </a:lnTo>
                  <a:lnTo>
                    <a:pt x="2174641" y="1464771"/>
                  </a:lnTo>
                  <a:lnTo>
                    <a:pt x="2180034" y="1464771"/>
                  </a:lnTo>
                  <a:lnTo>
                    <a:pt x="2180034" y="1486350"/>
                  </a:lnTo>
                  <a:close/>
                </a:path>
                <a:path w="5038725" h="1857375">
                  <a:moveTo>
                    <a:pt x="2201605" y="1491745"/>
                  </a:moveTo>
                  <a:lnTo>
                    <a:pt x="2153070" y="1491745"/>
                  </a:lnTo>
                  <a:lnTo>
                    <a:pt x="2153070" y="1486350"/>
                  </a:lnTo>
                  <a:lnTo>
                    <a:pt x="2201605" y="1486350"/>
                  </a:lnTo>
                  <a:lnTo>
                    <a:pt x="2201605" y="1491745"/>
                  </a:lnTo>
                  <a:close/>
                </a:path>
                <a:path w="5038725" h="1857375">
                  <a:moveTo>
                    <a:pt x="2180034" y="1513324"/>
                  </a:moveTo>
                  <a:lnTo>
                    <a:pt x="2174641" y="1513324"/>
                  </a:lnTo>
                  <a:lnTo>
                    <a:pt x="2174641" y="1491745"/>
                  </a:lnTo>
                  <a:lnTo>
                    <a:pt x="2180034" y="1491745"/>
                  </a:lnTo>
                  <a:lnTo>
                    <a:pt x="2180034" y="1513324"/>
                  </a:lnTo>
                  <a:close/>
                </a:path>
                <a:path w="5038725" h="1857375">
                  <a:moveTo>
                    <a:pt x="2065437" y="1600987"/>
                  </a:moveTo>
                  <a:lnTo>
                    <a:pt x="2060045" y="1600987"/>
                  </a:lnTo>
                  <a:lnTo>
                    <a:pt x="2060045" y="1579409"/>
                  </a:lnTo>
                  <a:lnTo>
                    <a:pt x="2065437" y="1579409"/>
                  </a:lnTo>
                  <a:lnTo>
                    <a:pt x="2065437" y="1600987"/>
                  </a:lnTo>
                  <a:close/>
                </a:path>
                <a:path w="5038725" h="1857375">
                  <a:moveTo>
                    <a:pt x="2087009" y="1606382"/>
                  </a:moveTo>
                  <a:lnTo>
                    <a:pt x="2038473" y="1606382"/>
                  </a:lnTo>
                  <a:lnTo>
                    <a:pt x="2038473" y="1600987"/>
                  </a:lnTo>
                  <a:lnTo>
                    <a:pt x="2087009" y="1600987"/>
                  </a:lnTo>
                  <a:lnTo>
                    <a:pt x="2087009" y="1606382"/>
                  </a:lnTo>
                  <a:close/>
                </a:path>
                <a:path w="5038725" h="1857375">
                  <a:moveTo>
                    <a:pt x="2065437" y="1627961"/>
                  </a:moveTo>
                  <a:lnTo>
                    <a:pt x="2060045" y="1627961"/>
                  </a:lnTo>
                  <a:lnTo>
                    <a:pt x="2060045" y="1606382"/>
                  </a:lnTo>
                  <a:lnTo>
                    <a:pt x="2065437" y="1606382"/>
                  </a:lnTo>
                  <a:lnTo>
                    <a:pt x="2065437" y="1627961"/>
                  </a:lnTo>
                  <a:close/>
                </a:path>
                <a:path w="5038725" h="1857375">
                  <a:moveTo>
                    <a:pt x="2181382" y="1721019"/>
                  </a:moveTo>
                  <a:lnTo>
                    <a:pt x="2154418" y="1721019"/>
                  </a:lnTo>
                  <a:lnTo>
                    <a:pt x="2154418" y="1715625"/>
                  </a:lnTo>
                  <a:lnTo>
                    <a:pt x="2175990" y="1715625"/>
                  </a:lnTo>
                  <a:lnTo>
                    <a:pt x="2175990" y="1694046"/>
                  </a:lnTo>
                  <a:lnTo>
                    <a:pt x="2181382" y="1694046"/>
                  </a:lnTo>
                  <a:lnTo>
                    <a:pt x="2181382" y="1721019"/>
                  </a:lnTo>
                  <a:close/>
                </a:path>
                <a:path w="5038725" h="1857375">
                  <a:moveTo>
                    <a:pt x="2065437" y="1830262"/>
                  </a:moveTo>
                  <a:lnTo>
                    <a:pt x="2060045" y="1830262"/>
                  </a:lnTo>
                  <a:lnTo>
                    <a:pt x="2060045" y="1808683"/>
                  </a:lnTo>
                  <a:lnTo>
                    <a:pt x="2065437" y="1808683"/>
                  </a:lnTo>
                  <a:lnTo>
                    <a:pt x="2065437" y="1830262"/>
                  </a:lnTo>
                  <a:close/>
                </a:path>
                <a:path w="5038725" h="1857375">
                  <a:moveTo>
                    <a:pt x="2087009" y="1835656"/>
                  </a:moveTo>
                  <a:lnTo>
                    <a:pt x="2038473" y="1835656"/>
                  </a:lnTo>
                  <a:lnTo>
                    <a:pt x="2038473" y="1830262"/>
                  </a:lnTo>
                  <a:lnTo>
                    <a:pt x="2087009" y="1830262"/>
                  </a:lnTo>
                  <a:lnTo>
                    <a:pt x="2087009" y="1835656"/>
                  </a:lnTo>
                  <a:close/>
                </a:path>
                <a:path w="5038725" h="1857375">
                  <a:moveTo>
                    <a:pt x="2065437" y="1857235"/>
                  </a:moveTo>
                  <a:lnTo>
                    <a:pt x="2060045" y="1857235"/>
                  </a:lnTo>
                  <a:lnTo>
                    <a:pt x="2060045" y="1835656"/>
                  </a:lnTo>
                  <a:lnTo>
                    <a:pt x="2065437" y="1835656"/>
                  </a:lnTo>
                  <a:lnTo>
                    <a:pt x="2065437" y="1857235"/>
                  </a:lnTo>
                  <a:close/>
                </a:path>
                <a:path w="5038725" h="1857375">
                  <a:moveTo>
                    <a:pt x="1859163" y="2810"/>
                  </a:moveTo>
                  <a:lnTo>
                    <a:pt x="1810628" y="2810"/>
                  </a:lnTo>
                  <a:lnTo>
                    <a:pt x="1810628" y="0"/>
                  </a:lnTo>
                  <a:lnTo>
                    <a:pt x="1859163" y="0"/>
                  </a:lnTo>
                  <a:lnTo>
                    <a:pt x="1859163" y="2810"/>
                  </a:lnTo>
                  <a:close/>
                </a:path>
                <a:path w="5038725" h="1857375">
                  <a:moveTo>
                    <a:pt x="1837592" y="24389"/>
                  </a:moveTo>
                  <a:lnTo>
                    <a:pt x="1832199" y="24389"/>
                  </a:lnTo>
                  <a:lnTo>
                    <a:pt x="1832199" y="2810"/>
                  </a:lnTo>
                  <a:lnTo>
                    <a:pt x="1837592" y="2810"/>
                  </a:lnTo>
                  <a:lnTo>
                    <a:pt x="1837592" y="24389"/>
                  </a:lnTo>
                  <a:close/>
                </a:path>
                <a:path w="5038725" h="1857375">
                  <a:moveTo>
                    <a:pt x="1629970" y="2810"/>
                  </a:moveTo>
                  <a:lnTo>
                    <a:pt x="1581435" y="2810"/>
                  </a:lnTo>
                  <a:lnTo>
                    <a:pt x="1581435" y="0"/>
                  </a:lnTo>
                  <a:lnTo>
                    <a:pt x="1629970" y="0"/>
                  </a:lnTo>
                  <a:lnTo>
                    <a:pt x="1629970" y="2810"/>
                  </a:lnTo>
                  <a:close/>
                </a:path>
                <a:path w="5038725" h="1857375">
                  <a:moveTo>
                    <a:pt x="1608398" y="24389"/>
                  </a:moveTo>
                  <a:lnTo>
                    <a:pt x="1603006" y="24389"/>
                  </a:lnTo>
                  <a:lnTo>
                    <a:pt x="1603006" y="2810"/>
                  </a:lnTo>
                  <a:lnTo>
                    <a:pt x="1608398" y="2810"/>
                  </a:lnTo>
                  <a:lnTo>
                    <a:pt x="1608398" y="24389"/>
                  </a:lnTo>
                  <a:close/>
                </a:path>
                <a:path w="5038725" h="1857375">
                  <a:moveTo>
                    <a:pt x="1400776" y="2810"/>
                  </a:moveTo>
                  <a:lnTo>
                    <a:pt x="1352241" y="2810"/>
                  </a:lnTo>
                  <a:lnTo>
                    <a:pt x="1352241" y="0"/>
                  </a:lnTo>
                  <a:lnTo>
                    <a:pt x="1400776" y="0"/>
                  </a:lnTo>
                  <a:lnTo>
                    <a:pt x="1400776" y="2810"/>
                  </a:lnTo>
                  <a:close/>
                </a:path>
                <a:path w="5038725" h="1857375">
                  <a:moveTo>
                    <a:pt x="1379205" y="24389"/>
                  </a:moveTo>
                  <a:lnTo>
                    <a:pt x="1373812" y="24389"/>
                  </a:lnTo>
                  <a:lnTo>
                    <a:pt x="1373812" y="2810"/>
                  </a:lnTo>
                  <a:lnTo>
                    <a:pt x="1379205" y="2810"/>
                  </a:lnTo>
                  <a:lnTo>
                    <a:pt x="1379205" y="24389"/>
                  </a:lnTo>
                  <a:close/>
                </a:path>
                <a:path w="5038725" h="1857375">
                  <a:moveTo>
                    <a:pt x="1171583" y="2810"/>
                  </a:moveTo>
                  <a:lnTo>
                    <a:pt x="1123048" y="2810"/>
                  </a:lnTo>
                  <a:lnTo>
                    <a:pt x="1123048" y="0"/>
                  </a:lnTo>
                  <a:lnTo>
                    <a:pt x="1171583" y="0"/>
                  </a:lnTo>
                  <a:lnTo>
                    <a:pt x="1171583" y="2810"/>
                  </a:lnTo>
                  <a:close/>
                </a:path>
                <a:path w="5038725" h="1857375">
                  <a:moveTo>
                    <a:pt x="1150011" y="24389"/>
                  </a:moveTo>
                  <a:lnTo>
                    <a:pt x="1144619" y="24389"/>
                  </a:lnTo>
                  <a:lnTo>
                    <a:pt x="1144619" y="2810"/>
                  </a:lnTo>
                  <a:lnTo>
                    <a:pt x="1150011" y="2810"/>
                  </a:lnTo>
                  <a:lnTo>
                    <a:pt x="1150011" y="24389"/>
                  </a:lnTo>
                  <a:close/>
                </a:path>
                <a:path w="5038725" h="1857375">
                  <a:moveTo>
                    <a:pt x="1950841" y="112053"/>
                  </a:moveTo>
                  <a:lnTo>
                    <a:pt x="1945448" y="112053"/>
                  </a:lnTo>
                  <a:lnTo>
                    <a:pt x="1945448" y="90474"/>
                  </a:lnTo>
                  <a:lnTo>
                    <a:pt x="1950841" y="90474"/>
                  </a:lnTo>
                  <a:lnTo>
                    <a:pt x="1950841" y="112053"/>
                  </a:lnTo>
                  <a:close/>
                </a:path>
                <a:path w="5038725" h="1857375">
                  <a:moveTo>
                    <a:pt x="1972412" y="117447"/>
                  </a:moveTo>
                  <a:lnTo>
                    <a:pt x="1923877" y="117447"/>
                  </a:lnTo>
                  <a:lnTo>
                    <a:pt x="1923877" y="112053"/>
                  </a:lnTo>
                  <a:lnTo>
                    <a:pt x="1972412" y="112053"/>
                  </a:lnTo>
                  <a:lnTo>
                    <a:pt x="1972412" y="117447"/>
                  </a:lnTo>
                  <a:close/>
                </a:path>
                <a:path w="5038725" h="1857375">
                  <a:moveTo>
                    <a:pt x="1950841" y="139026"/>
                  </a:moveTo>
                  <a:lnTo>
                    <a:pt x="1945448" y="139026"/>
                  </a:lnTo>
                  <a:lnTo>
                    <a:pt x="1945448" y="117447"/>
                  </a:lnTo>
                  <a:lnTo>
                    <a:pt x="1950841" y="117447"/>
                  </a:lnTo>
                  <a:lnTo>
                    <a:pt x="1950841" y="139026"/>
                  </a:lnTo>
                  <a:close/>
                </a:path>
                <a:path w="5038725" h="1857375">
                  <a:moveTo>
                    <a:pt x="1722995" y="112053"/>
                  </a:moveTo>
                  <a:lnTo>
                    <a:pt x="1717603" y="112053"/>
                  </a:lnTo>
                  <a:lnTo>
                    <a:pt x="1717603" y="90474"/>
                  </a:lnTo>
                  <a:lnTo>
                    <a:pt x="1722995" y="90474"/>
                  </a:lnTo>
                  <a:lnTo>
                    <a:pt x="1722995" y="112053"/>
                  </a:lnTo>
                  <a:close/>
                </a:path>
                <a:path w="5038725" h="1857375">
                  <a:moveTo>
                    <a:pt x="1744566" y="117447"/>
                  </a:moveTo>
                  <a:lnTo>
                    <a:pt x="1696031" y="117447"/>
                  </a:lnTo>
                  <a:lnTo>
                    <a:pt x="1696031" y="112053"/>
                  </a:lnTo>
                  <a:lnTo>
                    <a:pt x="1744566" y="112053"/>
                  </a:lnTo>
                  <a:lnTo>
                    <a:pt x="1744566" y="117447"/>
                  </a:lnTo>
                  <a:close/>
                </a:path>
                <a:path w="5038725" h="1857375">
                  <a:moveTo>
                    <a:pt x="1722995" y="139026"/>
                  </a:moveTo>
                  <a:lnTo>
                    <a:pt x="1717603" y="139026"/>
                  </a:lnTo>
                  <a:lnTo>
                    <a:pt x="1717603" y="117447"/>
                  </a:lnTo>
                  <a:lnTo>
                    <a:pt x="1722995" y="117447"/>
                  </a:lnTo>
                  <a:lnTo>
                    <a:pt x="1722995" y="139026"/>
                  </a:lnTo>
                  <a:close/>
                </a:path>
                <a:path w="5038725" h="1857375">
                  <a:moveTo>
                    <a:pt x="1493802" y="112053"/>
                  </a:moveTo>
                  <a:lnTo>
                    <a:pt x="1488409" y="112053"/>
                  </a:lnTo>
                  <a:lnTo>
                    <a:pt x="1488409" y="90474"/>
                  </a:lnTo>
                  <a:lnTo>
                    <a:pt x="1493802" y="90474"/>
                  </a:lnTo>
                  <a:lnTo>
                    <a:pt x="1493802" y="112053"/>
                  </a:lnTo>
                  <a:close/>
                </a:path>
                <a:path w="5038725" h="1857375">
                  <a:moveTo>
                    <a:pt x="1515373" y="117447"/>
                  </a:moveTo>
                  <a:lnTo>
                    <a:pt x="1466838" y="117447"/>
                  </a:lnTo>
                  <a:lnTo>
                    <a:pt x="1466838" y="112053"/>
                  </a:lnTo>
                  <a:lnTo>
                    <a:pt x="1515373" y="112053"/>
                  </a:lnTo>
                  <a:lnTo>
                    <a:pt x="1515373" y="117447"/>
                  </a:lnTo>
                  <a:close/>
                </a:path>
                <a:path w="5038725" h="1857375">
                  <a:moveTo>
                    <a:pt x="1493802" y="139026"/>
                  </a:moveTo>
                  <a:lnTo>
                    <a:pt x="1488409" y="139026"/>
                  </a:lnTo>
                  <a:lnTo>
                    <a:pt x="1488409" y="117447"/>
                  </a:lnTo>
                  <a:lnTo>
                    <a:pt x="1493802" y="117447"/>
                  </a:lnTo>
                  <a:lnTo>
                    <a:pt x="1493802" y="139026"/>
                  </a:lnTo>
                  <a:close/>
                </a:path>
                <a:path w="5038725" h="1857375">
                  <a:moveTo>
                    <a:pt x="1264608" y="112053"/>
                  </a:moveTo>
                  <a:lnTo>
                    <a:pt x="1259215" y="112053"/>
                  </a:lnTo>
                  <a:lnTo>
                    <a:pt x="1259215" y="90474"/>
                  </a:lnTo>
                  <a:lnTo>
                    <a:pt x="1264608" y="90474"/>
                  </a:lnTo>
                  <a:lnTo>
                    <a:pt x="1264608" y="112053"/>
                  </a:lnTo>
                  <a:close/>
                </a:path>
                <a:path w="5038725" h="1857375">
                  <a:moveTo>
                    <a:pt x="1286179" y="117447"/>
                  </a:moveTo>
                  <a:lnTo>
                    <a:pt x="1237644" y="117447"/>
                  </a:lnTo>
                  <a:lnTo>
                    <a:pt x="1237644" y="112053"/>
                  </a:lnTo>
                  <a:lnTo>
                    <a:pt x="1286179" y="112053"/>
                  </a:lnTo>
                  <a:lnTo>
                    <a:pt x="1286179" y="117447"/>
                  </a:lnTo>
                  <a:close/>
                </a:path>
                <a:path w="5038725" h="1857375">
                  <a:moveTo>
                    <a:pt x="1264608" y="139026"/>
                  </a:moveTo>
                  <a:lnTo>
                    <a:pt x="1259215" y="139026"/>
                  </a:lnTo>
                  <a:lnTo>
                    <a:pt x="1259215" y="117447"/>
                  </a:lnTo>
                  <a:lnTo>
                    <a:pt x="1264608" y="117447"/>
                  </a:lnTo>
                  <a:lnTo>
                    <a:pt x="1264608" y="139026"/>
                  </a:lnTo>
                  <a:close/>
                </a:path>
                <a:path w="5038725" h="1857375">
                  <a:moveTo>
                    <a:pt x="1837592" y="226690"/>
                  </a:moveTo>
                  <a:lnTo>
                    <a:pt x="1832199" y="226690"/>
                  </a:lnTo>
                  <a:lnTo>
                    <a:pt x="1832199" y="205111"/>
                  </a:lnTo>
                  <a:lnTo>
                    <a:pt x="1837592" y="205111"/>
                  </a:lnTo>
                  <a:lnTo>
                    <a:pt x="1837592" y="226690"/>
                  </a:lnTo>
                  <a:close/>
                </a:path>
                <a:path w="5038725" h="1857375">
                  <a:moveTo>
                    <a:pt x="1859163" y="232085"/>
                  </a:moveTo>
                  <a:lnTo>
                    <a:pt x="1810628" y="232085"/>
                  </a:lnTo>
                  <a:lnTo>
                    <a:pt x="1810628" y="226690"/>
                  </a:lnTo>
                  <a:lnTo>
                    <a:pt x="1859163" y="226690"/>
                  </a:lnTo>
                  <a:lnTo>
                    <a:pt x="1859163" y="232085"/>
                  </a:lnTo>
                  <a:close/>
                </a:path>
                <a:path w="5038725" h="1857375">
                  <a:moveTo>
                    <a:pt x="1837592" y="253663"/>
                  </a:moveTo>
                  <a:lnTo>
                    <a:pt x="1832199" y="253663"/>
                  </a:lnTo>
                  <a:lnTo>
                    <a:pt x="1832199" y="232085"/>
                  </a:lnTo>
                  <a:lnTo>
                    <a:pt x="1837592" y="232085"/>
                  </a:lnTo>
                  <a:lnTo>
                    <a:pt x="1837592" y="253663"/>
                  </a:lnTo>
                  <a:close/>
                </a:path>
                <a:path w="5038725" h="1857375">
                  <a:moveTo>
                    <a:pt x="1608398" y="226690"/>
                  </a:moveTo>
                  <a:lnTo>
                    <a:pt x="1603006" y="226690"/>
                  </a:lnTo>
                  <a:lnTo>
                    <a:pt x="1603006" y="205111"/>
                  </a:lnTo>
                  <a:lnTo>
                    <a:pt x="1608398" y="205111"/>
                  </a:lnTo>
                  <a:lnTo>
                    <a:pt x="1608398" y="226690"/>
                  </a:lnTo>
                  <a:close/>
                </a:path>
                <a:path w="5038725" h="1857375">
                  <a:moveTo>
                    <a:pt x="1629970" y="232085"/>
                  </a:moveTo>
                  <a:lnTo>
                    <a:pt x="1581435" y="232085"/>
                  </a:lnTo>
                  <a:lnTo>
                    <a:pt x="1581435" y="226690"/>
                  </a:lnTo>
                  <a:lnTo>
                    <a:pt x="1629970" y="226690"/>
                  </a:lnTo>
                  <a:lnTo>
                    <a:pt x="1629970" y="232085"/>
                  </a:lnTo>
                  <a:close/>
                </a:path>
                <a:path w="5038725" h="1857375">
                  <a:moveTo>
                    <a:pt x="1608398" y="253663"/>
                  </a:moveTo>
                  <a:lnTo>
                    <a:pt x="1603006" y="253663"/>
                  </a:lnTo>
                  <a:lnTo>
                    <a:pt x="1603006" y="232085"/>
                  </a:lnTo>
                  <a:lnTo>
                    <a:pt x="1608398" y="232085"/>
                  </a:lnTo>
                  <a:lnTo>
                    <a:pt x="1608398" y="253663"/>
                  </a:lnTo>
                  <a:close/>
                </a:path>
                <a:path w="5038725" h="1857375">
                  <a:moveTo>
                    <a:pt x="1379205" y="226690"/>
                  </a:moveTo>
                  <a:lnTo>
                    <a:pt x="1373812" y="226690"/>
                  </a:lnTo>
                  <a:lnTo>
                    <a:pt x="1373812" y="205111"/>
                  </a:lnTo>
                  <a:lnTo>
                    <a:pt x="1379205" y="205111"/>
                  </a:lnTo>
                  <a:lnTo>
                    <a:pt x="1379205" y="226690"/>
                  </a:lnTo>
                  <a:close/>
                </a:path>
                <a:path w="5038725" h="1857375">
                  <a:moveTo>
                    <a:pt x="1400776" y="232085"/>
                  </a:moveTo>
                  <a:lnTo>
                    <a:pt x="1352241" y="232085"/>
                  </a:lnTo>
                  <a:lnTo>
                    <a:pt x="1352241" y="226690"/>
                  </a:lnTo>
                  <a:lnTo>
                    <a:pt x="1400776" y="226690"/>
                  </a:lnTo>
                  <a:lnTo>
                    <a:pt x="1400776" y="232085"/>
                  </a:lnTo>
                  <a:close/>
                </a:path>
                <a:path w="5038725" h="1857375">
                  <a:moveTo>
                    <a:pt x="1379205" y="253663"/>
                  </a:moveTo>
                  <a:lnTo>
                    <a:pt x="1373812" y="253663"/>
                  </a:lnTo>
                  <a:lnTo>
                    <a:pt x="1373812" y="232085"/>
                  </a:lnTo>
                  <a:lnTo>
                    <a:pt x="1379205" y="232085"/>
                  </a:lnTo>
                  <a:lnTo>
                    <a:pt x="1379205" y="253663"/>
                  </a:lnTo>
                  <a:close/>
                </a:path>
                <a:path w="5038725" h="1857375">
                  <a:moveTo>
                    <a:pt x="1150011" y="226690"/>
                  </a:moveTo>
                  <a:lnTo>
                    <a:pt x="1144619" y="226690"/>
                  </a:lnTo>
                  <a:lnTo>
                    <a:pt x="1144619" y="205111"/>
                  </a:lnTo>
                  <a:lnTo>
                    <a:pt x="1150011" y="205111"/>
                  </a:lnTo>
                  <a:lnTo>
                    <a:pt x="1150011" y="226690"/>
                  </a:lnTo>
                  <a:close/>
                </a:path>
                <a:path w="5038725" h="1857375">
                  <a:moveTo>
                    <a:pt x="1171583" y="232085"/>
                  </a:moveTo>
                  <a:lnTo>
                    <a:pt x="1123048" y="232085"/>
                  </a:lnTo>
                  <a:lnTo>
                    <a:pt x="1123048" y="226690"/>
                  </a:lnTo>
                  <a:lnTo>
                    <a:pt x="1171583" y="226690"/>
                  </a:lnTo>
                  <a:lnTo>
                    <a:pt x="1171583" y="232085"/>
                  </a:lnTo>
                  <a:close/>
                </a:path>
                <a:path w="5038725" h="1857375">
                  <a:moveTo>
                    <a:pt x="1150011" y="253663"/>
                  </a:moveTo>
                  <a:lnTo>
                    <a:pt x="1144619" y="253663"/>
                  </a:lnTo>
                  <a:lnTo>
                    <a:pt x="1144619" y="232085"/>
                  </a:lnTo>
                  <a:lnTo>
                    <a:pt x="1150011" y="232085"/>
                  </a:lnTo>
                  <a:lnTo>
                    <a:pt x="1150011" y="253663"/>
                  </a:lnTo>
                  <a:close/>
                </a:path>
                <a:path w="5038725" h="1857375">
                  <a:moveTo>
                    <a:pt x="1950841" y="341327"/>
                  </a:moveTo>
                  <a:lnTo>
                    <a:pt x="1945448" y="341327"/>
                  </a:lnTo>
                  <a:lnTo>
                    <a:pt x="1945448" y="319748"/>
                  </a:lnTo>
                  <a:lnTo>
                    <a:pt x="1950841" y="319748"/>
                  </a:lnTo>
                  <a:lnTo>
                    <a:pt x="1950841" y="341327"/>
                  </a:lnTo>
                  <a:close/>
                </a:path>
                <a:path w="5038725" h="1857375">
                  <a:moveTo>
                    <a:pt x="1972412" y="346722"/>
                  </a:moveTo>
                  <a:lnTo>
                    <a:pt x="1923877" y="346722"/>
                  </a:lnTo>
                  <a:lnTo>
                    <a:pt x="1923877" y="341327"/>
                  </a:lnTo>
                  <a:lnTo>
                    <a:pt x="1972412" y="341327"/>
                  </a:lnTo>
                  <a:lnTo>
                    <a:pt x="1972412" y="346722"/>
                  </a:lnTo>
                  <a:close/>
                </a:path>
                <a:path w="5038725" h="1857375">
                  <a:moveTo>
                    <a:pt x="1950841" y="368301"/>
                  </a:moveTo>
                  <a:lnTo>
                    <a:pt x="1945448" y="368301"/>
                  </a:lnTo>
                  <a:lnTo>
                    <a:pt x="1945448" y="346722"/>
                  </a:lnTo>
                  <a:lnTo>
                    <a:pt x="1950841" y="346722"/>
                  </a:lnTo>
                  <a:lnTo>
                    <a:pt x="1950841" y="368301"/>
                  </a:lnTo>
                  <a:close/>
                </a:path>
                <a:path w="5038725" h="1857375">
                  <a:moveTo>
                    <a:pt x="1722995" y="341327"/>
                  </a:moveTo>
                  <a:lnTo>
                    <a:pt x="1717603" y="341327"/>
                  </a:lnTo>
                  <a:lnTo>
                    <a:pt x="1717603" y="319748"/>
                  </a:lnTo>
                  <a:lnTo>
                    <a:pt x="1722995" y="319748"/>
                  </a:lnTo>
                  <a:lnTo>
                    <a:pt x="1722995" y="341327"/>
                  </a:lnTo>
                  <a:close/>
                </a:path>
                <a:path w="5038725" h="1857375">
                  <a:moveTo>
                    <a:pt x="1744566" y="346722"/>
                  </a:moveTo>
                  <a:lnTo>
                    <a:pt x="1696031" y="346722"/>
                  </a:lnTo>
                  <a:lnTo>
                    <a:pt x="1696031" y="341327"/>
                  </a:lnTo>
                  <a:lnTo>
                    <a:pt x="1744566" y="341327"/>
                  </a:lnTo>
                  <a:lnTo>
                    <a:pt x="1744566" y="346722"/>
                  </a:lnTo>
                  <a:close/>
                </a:path>
                <a:path w="5038725" h="1857375">
                  <a:moveTo>
                    <a:pt x="1722995" y="368301"/>
                  </a:moveTo>
                  <a:lnTo>
                    <a:pt x="1717603" y="368301"/>
                  </a:lnTo>
                  <a:lnTo>
                    <a:pt x="1717603" y="346722"/>
                  </a:lnTo>
                  <a:lnTo>
                    <a:pt x="1722995" y="346722"/>
                  </a:lnTo>
                  <a:lnTo>
                    <a:pt x="1722995" y="368301"/>
                  </a:lnTo>
                  <a:close/>
                </a:path>
                <a:path w="5038725" h="1857375">
                  <a:moveTo>
                    <a:pt x="1493802" y="341327"/>
                  </a:moveTo>
                  <a:lnTo>
                    <a:pt x="1488409" y="341327"/>
                  </a:lnTo>
                  <a:lnTo>
                    <a:pt x="1488409" y="319748"/>
                  </a:lnTo>
                  <a:lnTo>
                    <a:pt x="1493802" y="319748"/>
                  </a:lnTo>
                  <a:lnTo>
                    <a:pt x="1493802" y="341327"/>
                  </a:lnTo>
                  <a:close/>
                </a:path>
                <a:path w="5038725" h="1857375">
                  <a:moveTo>
                    <a:pt x="1515373" y="346722"/>
                  </a:moveTo>
                  <a:lnTo>
                    <a:pt x="1466838" y="346722"/>
                  </a:lnTo>
                  <a:lnTo>
                    <a:pt x="1466838" y="341327"/>
                  </a:lnTo>
                  <a:lnTo>
                    <a:pt x="1515373" y="341327"/>
                  </a:lnTo>
                  <a:lnTo>
                    <a:pt x="1515373" y="346722"/>
                  </a:lnTo>
                  <a:close/>
                </a:path>
                <a:path w="5038725" h="1857375">
                  <a:moveTo>
                    <a:pt x="1493802" y="368301"/>
                  </a:moveTo>
                  <a:lnTo>
                    <a:pt x="1488409" y="368301"/>
                  </a:lnTo>
                  <a:lnTo>
                    <a:pt x="1488409" y="346722"/>
                  </a:lnTo>
                  <a:lnTo>
                    <a:pt x="1493802" y="346722"/>
                  </a:lnTo>
                  <a:lnTo>
                    <a:pt x="1493802" y="368301"/>
                  </a:lnTo>
                  <a:close/>
                </a:path>
                <a:path w="5038725" h="1857375">
                  <a:moveTo>
                    <a:pt x="1264608" y="341327"/>
                  </a:moveTo>
                  <a:lnTo>
                    <a:pt x="1259215" y="341327"/>
                  </a:lnTo>
                  <a:lnTo>
                    <a:pt x="1259215" y="319748"/>
                  </a:lnTo>
                  <a:lnTo>
                    <a:pt x="1264608" y="319748"/>
                  </a:lnTo>
                  <a:lnTo>
                    <a:pt x="1264608" y="341327"/>
                  </a:lnTo>
                  <a:close/>
                </a:path>
                <a:path w="5038725" h="1857375">
                  <a:moveTo>
                    <a:pt x="1286179" y="346722"/>
                  </a:moveTo>
                  <a:lnTo>
                    <a:pt x="1237644" y="346722"/>
                  </a:lnTo>
                  <a:lnTo>
                    <a:pt x="1237644" y="341327"/>
                  </a:lnTo>
                  <a:lnTo>
                    <a:pt x="1286179" y="341327"/>
                  </a:lnTo>
                  <a:lnTo>
                    <a:pt x="1286179" y="346722"/>
                  </a:lnTo>
                  <a:close/>
                </a:path>
                <a:path w="5038725" h="1857375">
                  <a:moveTo>
                    <a:pt x="1264608" y="368301"/>
                  </a:moveTo>
                  <a:lnTo>
                    <a:pt x="1259215" y="368301"/>
                  </a:lnTo>
                  <a:lnTo>
                    <a:pt x="1259215" y="346722"/>
                  </a:lnTo>
                  <a:lnTo>
                    <a:pt x="1264608" y="346722"/>
                  </a:lnTo>
                  <a:lnTo>
                    <a:pt x="1264608" y="368301"/>
                  </a:lnTo>
                  <a:close/>
                </a:path>
                <a:path w="5038725" h="1857375">
                  <a:moveTo>
                    <a:pt x="1837592" y="455964"/>
                  </a:moveTo>
                  <a:lnTo>
                    <a:pt x="1832199" y="455964"/>
                  </a:lnTo>
                  <a:lnTo>
                    <a:pt x="1832199" y="434386"/>
                  </a:lnTo>
                  <a:lnTo>
                    <a:pt x="1837592" y="434386"/>
                  </a:lnTo>
                  <a:lnTo>
                    <a:pt x="1837592" y="455964"/>
                  </a:lnTo>
                  <a:close/>
                </a:path>
                <a:path w="5038725" h="1857375">
                  <a:moveTo>
                    <a:pt x="1859163" y="461359"/>
                  </a:moveTo>
                  <a:lnTo>
                    <a:pt x="1810628" y="461359"/>
                  </a:lnTo>
                  <a:lnTo>
                    <a:pt x="1810628" y="455964"/>
                  </a:lnTo>
                  <a:lnTo>
                    <a:pt x="1859163" y="455964"/>
                  </a:lnTo>
                  <a:lnTo>
                    <a:pt x="1859163" y="461359"/>
                  </a:lnTo>
                  <a:close/>
                </a:path>
                <a:path w="5038725" h="1857375">
                  <a:moveTo>
                    <a:pt x="1837592" y="482938"/>
                  </a:moveTo>
                  <a:lnTo>
                    <a:pt x="1832199" y="482938"/>
                  </a:lnTo>
                  <a:lnTo>
                    <a:pt x="1832199" y="461359"/>
                  </a:lnTo>
                  <a:lnTo>
                    <a:pt x="1837592" y="461359"/>
                  </a:lnTo>
                  <a:lnTo>
                    <a:pt x="1837592" y="482938"/>
                  </a:lnTo>
                  <a:close/>
                </a:path>
                <a:path w="5038725" h="1857375">
                  <a:moveTo>
                    <a:pt x="1608398" y="455964"/>
                  </a:moveTo>
                  <a:lnTo>
                    <a:pt x="1603006" y="455964"/>
                  </a:lnTo>
                  <a:lnTo>
                    <a:pt x="1603006" y="434386"/>
                  </a:lnTo>
                  <a:lnTo>
                    <a:pt x="1608398" y="434386"/>
                  </a:lnTo>
                  <a:lnTo>
                    <a:pt x="1608398" y="455964"/>
                  </a:lnTo>
                  <a:close/>
                </a:path>
                <a:path w="5038725" h="1857375">
                  <a:moveTo>
                    <a:pt x="1629970" y="461359"/>
                  </a:moveTo>
                  <a:lnTo>
                    <a:pt x="1581435" y="461359"/>
                  </a:lnTo>
                  <a:lnTo>
                    <a:pt x="1581435" y="455964"/>
                  </a:lnTo>
                  <a:lnTo>
                    <a:pt x="1629970" y="455964"/>
                  </a:lnTo>
                  <a:lnTo>
                    <a:pt x="1629970" y="461359"/>
                  </a:lnTo>
                  <a:close/>
                </a:path>
                <a:path w="5038725" h="1857375">
                  <a:moveTo>
                    <a:pt x="1608398" y="482938"/>
                  </a:moveTo>
                  <a:lnTo>
                    <a:pt x="1603006" y="482938"/>
                  </a:lnTo>
                  <a:lnTo>
                    <a:pt x="1603006" y="461359"/>
                  </a:lnTo>
                  <a:lnTo>
                    <a:pt x="1608398" y="461359"/>
                  </a:lnTo>
                  <a:lnTo>
                    <a:pt x="1608398" y="482938"/>
                  </a:lnTo>
                  <a:close/>
                </a:path>
                <a:path w="5038725" h="1857375">
                  <a:moveTo>
                    <a:pt x="1379205" y="455964"/>
                  </a:moveTo>
                  <a:lnTo>
                    <a:pt x="1373812" y="455964"/>
                  </a:lnTo>
                  <a:lnTo>
                    <a:pt x="1373812" y="434386"/>
                  </a:lnTo>
                  <a:lnTo>
                    <a:pt x="1379205" y="434386"/>
                  </a:lnTo>
                  <a:lnTo>
                    <a:pt x="1379205" y="455964"/>
                  </a:lnTo>
                  <a:close/>
                </a:path>
                <a:path w="5038725" h="1857375">
                  <a:moveTo>
                    <a:pt x="1400776" y="461359"/>
                  </a:moveTo>
                  <a:lnTo>
                    <a:pt x="1352241" y="461359"/>
                  </a:lnTo>
                  <a:lnTo>
                    <a:pt x="1352241" y="455964"/>
                  </a:lnTo>
                  <a:lnTo>
                    <a:pt x="1400776" y="455964"/>
                  </a:lnTo>
                  <a:lnTo>
                    <a:pt x="1400776" y="461359"/>
                  </a:lnTo>
                  <a:close/>
                </a:path>
                <a:path w="5038725" h="1857375">
                  <a:moveTo>
                    <a:pt x="1379205" y="482938"/>
                  </a:moveTo>
                  <a:lnTo>
                    <a:pt x="1373812" y="482938"/>
                  </a:lnTo>
                  <a:lnTo>
                    <a:pt x="1373812" y="461359"/>
                  </a:lnTo>
                  <a:lnTo>
                    <a:pt x="1379205" y="461359"/>
                  </a:lnTo>
                  <a:lnTo>
                    <a:pt x="1379205" y="482938"/>
                  </a:lnTo>
                  <a:close/>
                </a:path>
                <a:path w="5038725" h="1857375">
                  <a:moveTo>
                    <a:pt x="1150011" y="455964"/>
                  </a:moveTo>
                  <a:lnTo>
                    <a:pt x="1144619" y="455964"/>
                  </a:lnTo>
                  <a:lnTo>
                    <a:pt x="1144619" y="434386"/>
                  </a:lnTo>
                  <a:lnTo>
                    <a:pt x="1150011" y="434386"/>
                  </a:lnTo>
                  <a:lnTo>
                    <a:pt x="1150011" y="455964"/>
                  </a:lnTo>
                  <a:close/>
                </a:path>
                <a:path w="5038725" h="1857375">
                  <a:moveTo>
                    <a:pt x="1171583" y="461359"/>
                  </a:moveTo>
                  <a:lnTo>
                    <a:pt x="1123048" y="461359"/>
                  </a:lnTo>
                  <a:lnTo>
                    <a:pt x="1123048" y="455964"/>
                  </a:lnTo>
                  <a:lnTo>
                    <a:pt x="1171583" y="455964"/>
                  </a:lnTo>
                  <a:lnTo>
                    <a:pt x="1171583" y="461359"/>
                  </a:lnTo>
                  <a:close/>
                </a:path>
                <a:path w="5038725" h="1857375">
                  <a:moveTo>
                    <a:pt x="1150011" y="482938"/>
                  </a:moveTo>
                  <a:lnTo>
                    <a:pt x="1144619" y="482938"/>
                  </a:lnTo>
                  <a:lnTo>
                    <a:pt x="1144619" y="461359"/>
                  </a:lnTo>
                  <a:lnTo>
                    <a:pt x="1150011" y="461359"/>
                  </a:lnTo>
                  <a:lnTo>
                    <a:pt x="1150011" y="482938"/>
                  </a:lnTo>
                  <a:close/>
                </a:path>
                <a:path w="5038725" h="1857375">
                  <a:moveTo>
                    <a:pt x="1950841" y="570601"/>
                  </a:moveTo>
                  <a:lnTo>
                    <a:pt x="1945448" y="570601"/>
                  </a:lnTo>
                  <a:lnTo>
                    <a:pt x="1945448" y="549023"/>
                  </a:lnTo>
                  <a:lnTo>
                    <a:pt x="1950841" y="549023"/>
                  </a:lnTo>
                  <a:lnTo>
                    <a:pt x="1950841" y="570601"/>
                  </a:lnTo>
                  <a:close/>
                </a:path>
                <a:path w="5038725" h="1857375">
                  <a:moveTo>
                    <a:pt x="1972412" y="575996"/>
                  </a:moveTo>
                  <a:lnTo>
                    <a:pt x="1923877" y="575996"/>
                  </a:lnTo>
                  <a:lnTo>
                    <a:pt x="1923877" y="570601"/>
                  </a:lnTo>
                  <a:lnTo>
                    <a:pt x="1972412" y="570601"/>
                  </a:lnTo>
                  <a:lnTo>
                    <a:pt x="1972412" y="575996"/>
                  </a:lnTo>
                  <a:close/>
                </a:path>
                <a:path w="5038725" h="1857375">
                  <a:moveTo>
                    <a:pt x="1950841" y="597575"/>
                  </a:moveTo>
                  <a:lnTo>
                    <a:pt x="1945448" y="597575"/>
                  </a:lnTo>
                  <a:lnTo>
                    <a:pt x="1945448" y="575996"/>
                  </a:lnTo>
                  <a:lnTo>
                    <a:pt x="1950841" y="575996"/>
                  </a:lnTo>
                  <a:lnTo>
                    <a:pt x="1950841" y="597575"/>
                  </a:lnTo>
                  <a:close/>
                </a:path>
                <a:path w="5038725" h="1857375">
                  <a:moveTo>
                    <a:pt x="1722995" y="570601"/>
                  </a:moveTo>
                  <a:lnTo>
                    <a:pt x="1717603" y="570601"/>
                  </a:lnTo>
                  <a:lnTo>
                    <a:pt x="1717603" y="549023"/>
                  </a:lnTo>
                  <a:lnTo>
                    <a:pt x="1722995" y="549023"/>
                  </a:lnTo>
                  <a:lnTo>
                    <a:pt x="1722995" y="570601"/>
                  </a:lnTo>
                  <a:close/>
                </a:path>
                <a:path w="5038725" h="1857375">
                  <a:moveTo>
                    <a:pt x="1744566" y="575996"/>
                  </a:moveTo>
                  <a:lnTo>
                    <a:pt x="1696031" y="575996"/>
                  </a:lnTo>
                  <a:lnTo>
                    <a:pt x="1696031" y="570601"/>
                  </a:lnTo>
                  <a:lnTo>
                    <a:pt x="1744566" y="570601"/>
                  </a:lnTo>
                  <a:lnTo>
                    <a:pt x="1744566" y="575996"/>
                  </a:lnTo>
                  <a:close/>
                </a:path>
                <a:path w="5038725" h="1857375">
                  <a:moveTo>
                    <a:pt x="1722995" y="597575"/>
                  </a:moveTo>
                  <a:lnTo>
                    <a:pt x="1717603" y="597575"/>
                  </a:lnTo>
                  <a:lnTo>
                    <a:pt x="1717603" y="575996"/>
                  </a:lnTo>
                  <a:lnTo>
                    <a:pt x="1722995" y="575996"/>
                  </a:lnTo>
                  <a:lnTo>
                    <a:pt x="1722995" y="597575"/>
                  </a:lnTo>
                  <a:close/>
                </a:path>
                <a:path w="5038725" h="1857375">
                  <a:moveTo>
                    <a:pt x="1493802" y="570601"/>
                  </a:moveTo>
                  <a:lnTo>
                    <a:pt x="1488409" y="570601"/>
                  </a:lnTo>
                  <a:lnTo>
                    <a:pt x="1488409" y="549023"/>
                  </a:lnTo>
                  <a:lnTo>
                    <a:pt x="1493802" y="549023"/>
                  </a:lnTo>
                  <a:lnTo>
                    <a:pt x="1493802" y="570601"/>
                  </a:lnTo>
                  <a:close/>
                </a:path>
                <a:path w="5038725" h="1857375">
                  <a:moveTo>
                    <a:pt x="1515373" y="575996"/>
                  </a:moveTo>
                  <a:lnTo>
                    <a:pt x="1466838" y="575996"/>
                  </a:lnTo>
                  <a:lnTo>
                    <a:pt x="1466838" y="570601"/>
                  </a:lnTo>
                  <a:lnTo>
                    <a:pt x="1515373" y="570601"/>
                  </a:lnTo>
                  <a:lnTo>
                    <a:pt x="1515373" y="575996"/>
                  </a:lnTo>
                  <a:close/>
                </a:path>
                <a:path w="5038725" h="1857375">
                  <a:moveTo>
                    <a:pt x="1493802" y="597575"/>
                  </a:moveTo>
                  <a:lnTo>
                    <a:pt x="1488409" y="597575"/>
                  </a:lnTo>
                  <a:lnTo>
                    <a:pt x="1488409" y="575996"/>
                  </a:lnTo>
                  <a:lnTo>
                    <a:pt x="1493802" y="575996"/>
                  </a:lnTo>
                  <a:lnTo>
                    <a:pt x="1493802" y="597575"/>
                  </a:lnTo>
                  <a:close/>
                </a:path>
                <a:path w="5038725" h="1857375">
                  <a:moveTo>
                    <a:pt x="1264608" y="570601"/>
                  </a:moveTo>
                  <a:lnTo>
                    <a:pt x="1259215" y="570601"/>
                  </a:lnTo>
                  <a:lnTo>
                    <a:pt x="1259215" y="549023"/>
                  </a:lnTo>
                  <a:lnTo>
                    <a:pt x="1264608" y="549023"/>
                  </a:lnTo>
                  <a:lnTo>
                    <a:pt x="1264608" y="570601"/>
                  </a:lnTo>
                  <a:close/>
                </a:path>
                <a:path w="5038725" h="1857375">
                  <a:moveTo>
                    <a:pt x="1286179" y="575996"/>
                  </a:moveTo>
                  <a:lnTo>
                    <a:pt x="1237644" y="575996"/>
                  </a:lnTo>
                  <a:lnTo>
                    <a:pt x="1237644" y="570601"/>
                  </a:lnTo>
                  <a:lnTo>
                    <a:pt x="1286179" y="570601"/>
                  </a:lnTo>
                  <a:lnTo>
                    <a:pt x="1286179" y="575996"/>
                  </a:lnTo>
                  <a:close/>
                </a:path>
                <a:path w="5038725" h="1857375">
                  <a:moveTo>
                    <a:pt x="1264608" y="597575"/>
                  </a:moveTo>
                  <a:lnTo>
                    <a:pt x="1259215" y="597575"/>
                  </a:lnTo>
                  <a:lnTo>
                    <a:pt x="1259215" y="575996"/>
                  </a:lnTo>
                  <a:lnTo>
                    <a:pt x="1264608" y="575996"/>
                  </a:lnTo>
                  <a:lnTo>
                    <a:pt x="1264608" y="597575"/>
                  </a:lnTo>
                  <a:close/>
                </a:path>
                <a:path w="5038725" h="1857375">
                  <a:moveTo>
                    <a:pt x="1837592" y="685239"/>
                  </a:moveTo>
                  <a:lnTo>
                    <a:pt x="1832199" y="685239"/>
                  </a:lnTo>
                  <a:lnTo>
                    <a:pt x="1832199" y="663660"/>
                  </a:lnTo>
                  <a:lnTo>
                    <a:pt x="1837592" y="663660"/>
                  </a:lnTo>
                  <a:lnTo>
                    <a:pt x="1837592" y="685239"/>
                  </a:lnTo>
                  <a:close/>
                </a:path>
                <a:path w="5038725" h="1857375">
                  <a:moveTo>
                    <a:pt x="1859163" y="690633"/>
                  </a:moveTo>
                  <a:lnTo>
                    <a:pt x="1810628" y="690633"/>
                  </a:lnTo>
                  <a:lnTo>
                    <a:pt x="1810628" y="685239"/>
                  </a:lnTo>
                  <a:lnTo>
                    <a:pt x="1859163" y="685239"/>
                  </a:lnTo>
                  <a:lnTo>
                    <a:pt x="1859163" y="690633"/>
                  </a:lnTo>
                  <a:close/>
                </a:path>
                <a:path w="5038725" h="1857375">
                  <a:moveTo>
                    <a:pt x="1837592" y="712212"/>
                  </a:moveTo>
                  <a:lnTo>
                    <a:pt x="1832199" y="712212"/>
                  </a:lnTo>
                  <a:lnTo>
                    <a:pt x="1832199" y="690633"/>
                  </a:lnTo>
                  <a:lnTo>
                    <a:pt x="1837592" y="690633"/>
                  </a:lnTo>
                  <a:lnTo>
                    <a:pt x="1837592" y="712212"/>
                  </a:lnTo>
                  <a:close/>
                </a:path>
                <a:path w="5038725" h="1857375">
                  <a:moveTo>
                    <a:pt x="1608398" y="685239"/>
                  </a:moveTo>
                  <a:lnTo>
                    <a:pt x="1603006" y="685239"/>
                  </a:lnTo>
                  <a:lnTo>
                    <a:pt x="1603006" y="663660"/>
                  </a:lnTo>
                  <a:lnTo>
                    <a:pt x="1608398" y="663660"/>
                  </a:lnTo>
                  <a:lnTo>
                    <a:pt x="1608398" y="685239"/>
                  </a:lnTo>
                  <a:close/>
                </a:path>
                <a:path w="5038725" h="1857375">
                  <a:moveTo>
                    <a:pt x="1629970" y="690633"/>
                  </a:moveTo>
                  <a:lnTo>
                    <a:pt x="1581435" y="690633"/>
                  </a:lnTo>
                  <a:lnTo>
                    <a:pt x="1581435" y="685239"/>
                  </a:lnTo>
                  <a:lnTo>
                    <a:pt x="1629970" y="685239"/>
                  </a:lnTo>
                  <a:lnTo>
                    <a:pt x="1629970" y="690633"/>
                  </a:lnTo>
                  <a:close/>
                </a:path>
                <a:path w="5038725" h="1857375">
                  <a:moveTo>
                    <a:pt x="1608398" y="712212"/>
                  </a:moveTo>
                  <a:lnTo>
                    <a:pt x="1603006" y="712212"/>
                  </a:lnTo>
                  <a:lnTo>
                    <a:pt x="1603006" y="690633"/>
                  </a:lnTo>
                  <a:lnTo>
                    <a:pt x="1608398" y="690633"/>
                  </a:lnTo>
                  <a:lnTo>
                    <a:pt x="1608398" y="712212"/>
                  </a:lnTo>
                  <a:close/>
                </a:path>
                <a:path w="5038725" h="1857375">
                  <a:moveTo>
                    <a:pt x="1379205" y="685239"/>
                  </a:moveTo>
                  <a:lnTo>
                    <a:pt x="1373812" y="685239"/>
                  </a:lnTo>
                  <a:lnTo>
                    <a:pt x="1373812" y="663660"/>
                  </a:lnTo>
                  <a:lnTo>
                    <a:pt x="1379205" y="663660"/>
                  </a:lnTo>
                  <a:lnTo>
                    <a:pt x="1379205" y="685239"/>
                  </a:lnTo>
                  <a:close/>
                </a:path>
                <a:path w="5038725" h="1857375">
                  <a:moveTo>
                    <a:pt x="1400776" y="690633"/>
                  </a:moveTo>
                  <a:lnTo>
                    <a:pt x="1352241" y="690633"/>
                  </a:lnTo>
                  <a:lnTo>
                    <a:pt x="1352241" y="685239"/>
                  </a:lnTo>
                  <a:lnTo>
                    <a:pt x="1400776" y="685239"/>
                  </a:lnTo>
                  <a:lnTo>
                    <a:pt x="1400776" y="690633"/>
                  </a:lnTo>
                  <a:close/>
                </a:path>
                <a:path w="5038725" h="1857375">
                  <a:moveTo>
                    <a:pt x="1379205" y="712212"/>
                  </a:moveTo>
                  <a:lnTo>
                    <a:pt x="1373812" y="712212"/>
                  </a:lnTo>
                  <a:lnTo>
                    <a:pt x="1373812" y="690633"/>
                  </a:lnTo>
                  <a:lnTo>
                    <a:pt x="1379205" y="690633"/>
                  </a:lnTo>
                  <a:lnTo>
                    <a:pt x="1379205" y="712212"/>
                  </a:lnTo>
                  <a:close/>
                </a:path>
                <a:path w="5038725" h="1857375">
                  <a:moveTo>
                    <a:pt x="1150011" y="685239"/>
                  </a:moveTo>
                  <a:lnTo>
                    <a:pt x="1144619" y="685239"/>
                  </a:lnTo>
                  <a:lnTo>
                    <a:pt x="1144619" y="663660"/>
                  </a:lnTo>
                  <a:lnTo>
                    <a:pt x="1150011" y="663660"/>
                  </a:lnTo>
                  <a:lnTo>
                    <a:pt x="1150011" y="685239"/>
                  </a:lnTo>
                  <a:close/>
                </a:path>
                <a:path w="5038725" h="1857375">
                  <a:moveTo>
                    <a:pt x="1171583" y="690633"/>
                  </a:moveTo>
                  <a:lnTo>
                    <a:pt x="1123048" y="690633"/>
                  </a:lnTo>
                  <a:lnTo>
                    <a:pt x="1123048" y="685239"/>
                  </a:lnTo>
                  <a:lnTo>
                    <a:pt x="1171583" y="685239"/>
                  </a:lnTo>
                  <a:lnTo>
                    <a:pt x="1171583" y="690633"/>
                  </a:lnTo>
                  <a:close/>
                </a:path>
                <a:path w="5038725" h="1857375">
                  <a:moveTo>
                    <a:pt x="1150011" y="712212"/>
                  </a:moveTo>
                  <a:lnTo>
                    <a:pt x="1144619" y="712212"/>
                  </a:lnTo>
                  <a:lnTo>
                    <a:pt x="1144619" y="690633"/>
                  </a:lnTo>
                  <a:lnTo>
                    <a:pt x="1150011" y="690633"/>
                  </a:lnTo>
                  <a:lnTo>
                    <a:pt x="1150011" y="712212"/>
                  </a:lnTo>
                  <a:close/>
                </a:path>
                <a:path w="5038725" h="1857375">
                  <a:moveTo>
                    <a:pt x="1950841" y="799876"/>
                  </a:moveTo>
                  <a:lnTo>
                    <a:pt x="1945448" y="799876"/>
                  </a:lnTo>
                  <a:lnTo>
                    <a:pt x="1945448" y="778297"/>
                  </a:lnTo>
                  <a:lnTo>
                    <a:pt x="1950841" y="778297"/>
                  </a:lnTo>
                  <a:lnTo>
                    <a:pt x="1950841" y="799876"/>
                  </a:lnTo>
                  <a:close/>
                </a:path>
                <a:path w="5038725" h="1857375">
                  <a:moveTo>
                    <a:pt x="1972412" y="805270"/>
                  </a:moveTo>
                  <a:lnTo>
                    <a:pt x="1923877" y="805270"/>
                  </a:lnTo>
                  <a:lnTo>
                    <a:pt x="1923877" y="799876"/>
                  </a:lnTo>
                  <a:lnTo>
                    <a:pt x="1972412" y="799876"/>
                  </a:lnTo>
                  <a:lnTo>
                    <a:pt x="1972412" y="805270"/>
                  </a:lnTo>
                  <a:close/>
                </a:path>
                <a:path w="5038725" h="1857375">
                  <a:moveTo>
                    <a:pt x="1950841" y="826849"/>
                  </a:moveTo>
                  <a:lnTo>
                    <a:pt x="1945448" y="826849"/>
                  </a:lnTo>
                  <a:lnTo>
                    <a:pt x="1945448" y="805270"/>
                  </a:lnTo>
                  <a:lnTo>
                    <a:pt x="1950841" y="805270"/>
                  </a:lnTo>
                  <a:lnTo>
                    <a:pt x="1950841" y="826849"/>
                  </a:lnTo>
                  <a:close/>
                </a:path>
                <a:path w="5038725" h="1857375">
                  <a:moveTo>
                    <a:pt x="1722995" y="799876"/>
                  </a:moveTo>
                  <a:lnTo>
                    <a:pt x="1717603" y="799876"/>
                  </a:lnTo>
                  <a:lnTo>
                    <a:pt x="1717603" y="778297"/>
                  </a:lnTo>
                  <a:lnTo>
                    <a:pt x="1722995" y="778297"/>
                  </a:lnTo>
                  <a:lnTo>
                    <a:pt x="1722995" y="799876"/>
                  </a:lnTo>
                  <a:close/>
                </a:path>
                <a:path w="5038725" h="1857375">
                  <a:moveTo>
                    <a:pt x="1744566" y="805270"/>
                  </a:moveTo>
                  <a:lnTo>
                    <a:pt x="1696031" y="805270"/>
                  </a:lnTo>
                  <a:lnTo>
                    <a:pt x="1696031" y="799876"/>
                  </a:lnTo>
                  <a:lnTo>
                    <a:pt x="1744566" y="799876"/>
                  </a:lnTo>
                  <a:lnTo>
                    <a:pt x="1744566" y="805270"/>
                  </a:lnTo>
                  <a:close/>
                </a:path>
                <a:path w="5038725" h="1857375">
                  <a:moveTo>
                    <a:pt x="1722995" y="826849"/>
                  </a:moveTo>
                  <a:lnTo>
                    <a:pt x="1717603" y="826849"/>
                  </a:lnTo>
                  <a:lnTo>
                    <a:pt x="1717603" y="805270"/>
                  </a:lnTo>
                  <a:lnTo>
                    <a:pt x="1722995" y="805270"/>
                  </a:lnTo>
                  <a:lnTo>
                    <a:pt x="1722995" y="826849"/>
                  </a:lnTo>
                  <a:close/>
                </a:path>
                <a:path w="5038725" h="1857375">
                  <a:moveTo>
                    <a:pt x="1493802" y="799876"/>
                  </a:moveTo>
                  <a:lnTo>
                    <a:pt x="1488409" y="799876"/>
                  </a:lnTo>
                  <a:lnTo>
                    <a:pt x="1488409" y="778297"/>
                  </a:lnTo>
                  <a:lnTo>
                    <a:pt x="1493802" y="778297"/>
                  </a:lnTo>
                  <a:lnTo>
                    <a:pt x="1493802" y="799876"/>
                  </a:lnTo>
                  <a:close/>
                </a:path>
                <a:path w="5038725" h="1857375">
                  <a:moveTo>
                    <a:pt x="1515373" y="805270"/>
                  </a:moveTo>
                  <a:lnTo>
                    <a:pt x="1466838" y="805270"/>
                  </a:lnTo>
                  <a:lnTo>
                    <a:pt x="1466838" y="799876"/>
                  </a:lnTo>
                  <a:lnTo>
                    <a:pt x="1515373" y="799876"/>
                  </a:lnTo>
                  <a:lnTo>
                    <a:pt x="1515373" y="805270"/>
                  </a:lnTo>
                  <a:close/>
                </a:path>
                <a:path w="5038725" h="1857375">
                  <a:moveTo>
                    <a:pt x="1493802" y="826849"/>
                  </a:moveTo>
                  <a:lnTo>
                    <a:pt x="1488409" y="826849"/>
                  </a:lnTo>
                  <a:lnTo>
                    <a:pt x="1488409" y="805270"/>
                  </a:lnTo>
                  <a:lnTo>
                    <a:pt x="1493802" y="805270"/>
                  </a:lnTo>
                  <a:lnTo>
                    <a:pt x="1493802" y="826849"/>
                  </a:lnTo>
                  <a:close/>
                </a:path>
                <a:path w="5038725" h="1857375">
                  <a:moveTo>
                    <a:pt x="1264608" y="799876"/>
                  </a:moveTo>
                  <a:lnTo>
                    <a:pt x="1259215" y="799876"/>
                  </a:lnTo>
                  <a:lnTo>
                    <a:pt x="1259215" y="778297"/>
                  </a:lnTo>
                  <a:lnTo>
                    <a:pt x="1264608" y="778297"/>
                  </a:lnTo>
                  <a:lnTo>
                    <a:pt x="1264608" y="799876"/>
                  </a:lnTo>
                  <a:close/>
                </a:path>
                <a:path w="5038725" h="1857375">
                  <a:moveTo>
                    <a:pt x="1286179" y="805270"/>
                  </a:moveTo>
                  <a:lnTo>
                    <a:pt x="1237644" y="805270"/>
                  </a:lnTo>
                  <a:lnTo>
                    <a:pt x="1237644" y="799876"/>
                  </a:lnTo>
                  <a:lnTo>
                    <a:pt x="1286179" y="799876"/>
                  </a:lnTo>
                  <a:lnTo>
                    <a:pt x="1286179" y="805270"/>
                  </a:lnTo>
                  <a:close/>
                </a:path>
                <a:path w="5038725" h="1857375">
                  <a:moveTo>
                    <a:pt x="1264608" y="826849"/>
                  </a:moveTo>
                  <a:lnTo>
                    <a:pt x="1259215" y="826849"/>
                  </a:lnTo>
                  <a:lnTo>
                    <a:pt x="1259215" y="805270"/>
                  </a:lnTo>
                  <a:lnTo>
                    <a:pt x="1264608" y="805270"/>
                  </a:lnTo>
                  <a:lnTo>
                    <a:pt x="1264608" y="826849"/>
                  </a:lnTo>
                  <a:close/>
                </a:path>
                <a:path w="5038725" h="1857375">
                  <a:moveTo>
                    <a:pt x="1837592" y="914513"/>
                  </a:moveTo>
                  <a:lnTo>
                    <a:pt x="1832199" y="914513"/>
                  </a:lnTo>
                  <a:lnTo>
                    <a:pt x="1832199" y="892934"/>
                  </a:lnTo>
                  <a:lnTo>
                    <a:pt x="1837592" y="892934"/>
                  </a:lnTo>
                  <a:lnTo>
                    <a:pt x="1837592" y="914513"/>
                  </a:lnTo>
                  <a:close/>
                </a:path>
                <a:path w="5038725" h="1857375">
                  <a:moveTo>
                    <a:pt x="1859163" y="919908"/>
                  </a:moveTo>
                  <a:lnTo>
                    <a:pt x="1810628" y="919908"/>
                  </a:lnTo>
                  <a:lnTo>
                    <a:pt x="1810628" y="914513"/>
                  </a:lnTo>
                  <a:lnTo>
                    <a:pt x="1859163" y="914513"/>
                  </a:lnTo>
                  <a:lnTo>
                    <a:pt x="1859163" y="919908"/>
                  </a:lnTo>
                  <a:close/>
                </a:path>
                <a:path w="5038725" h="1857375">
                  <a:moveTo>
                    <a:pt x="1837592" y="941486"/>
                  </a:moveTo>
                  <a:lnTo>
                    <a:pt x="1832199" y="941486"/>
                  </a:lnTo>
                  <a:lnTo>
                    <a:pt x="1832199" y="919908"/>
                  </a:lnTo>
                  <a:lnTo>
                    <a:pt x="1837592" y="919908"/>
                  </a:lnTo>
                  <a:lnTo>
                    <a:pt x="1837592" y="941486"/>
                  </a:lnTo>
                  <a:close/>
                </a:path>
                <a:path w="5038725" h="1857375">
                  <a:moveTo>
                    <a:pt x="1608398" y="914513"/>
                  </a:moveTo>
                  <a:lnTo>
                    <a:pt x="1603006" y="914513"/>
                  </a:lnTo>
                  <a:lnTo>
                    <a:pt x="1603006" y="892934"/>
                  </a:lnTo>
                  <a:lnTo>
                    <a:pt x="1608398" y="892934"/>
                  </a:lnTo>
                  <a:lnTo>
                    <a:pt x="1608398" y="914513"/>
                  </a:lnTo>
                  <a:close/>
                </a:path>
                <a:path w="5038725" h="1857375">
                  <a:moveTo>
                    <a:pt x="1629970" y="919908"/>
                  </a:moveTo>
                  <a:lnTo>
                    <a:pt x="1581435" y="919908"/>
                  </a:lnTo>
                  <a:lnTo>
                    <a:pt x="1581435" y="914513"/>
                  </a:lnTo>
                  <a:lnTo>
                    <a:pt x="1629970" y="914513"/>
                  </a:lnTo>
                  <a:lnTo>
                    <a:pt x="1629970" y="919908"/>
                  </a:lnTo>
                  <a:close/>
                </a:path>
                <a:path w="5038725" h="1857375">
                  <a:moveTo>
                    <a:pt x="1608398" y="941486"/>
                  </a:moveTo>
                  <a:lnTo>
                    <a:pt x="1603006" y="941486"/>
                  </a:lnTo>
                  <a:lnTo>
                    <a:pt x="1603006" y="919908"/>
                  </a:lnTo>
                  <a:lnTo>
                    <a:pt x="1608398" y="919908"/>
                  </a:lnTo>
                  <a:lnTo>
                    <a:pt x="1608398" y="941486"/>
                  </a:lnTo>
                  <a:close/>
                </a:path>
                <a:path w="5038725" h="1857375">
                  <a:moveTo>
                    <a:pt x="1379205" y="914513"/>
                  </a:moveTo>
                  <a:lnTo>
                    <a:pt x="1373812" y="914513"/>
                  </a:lnTo>
                  <a:lnTo>
                    <a:pt x="1373812" y="892934"/>
                  </a:lnTo>
                  <a:lnTo>
                    <a:pt x="1379205" y="892934"/>
                  </a:lnTo>
                  <a:lnTo>
                    <a:pt x="1379205" y="914513"/>
                  </a:lnTo>
                  <a:close/>
                </a:path>
                <a:path w="5038725" h="1857375">
                  <a:moveTo>
                    <a:pt x="1400776" y="919908"/>
                  </a:moveTo>
                  <a:lnTo>
                    <a:pt x="1352241" y="919908"/>
                  </a:lnTo>
                  <a:lnTo>
                    <a:pt x="1352241" y="914513"/>
                  </a:lnTo>
                  <a:lnTo>
                    <a:pt x="1400776" y="914513"/>
                  </a:lnTo>
                  <a:lnTo>
                    <a:pt x="1400776" y="919908"/>
                  </a:lnTo>
                  <a:close/>
                </a:path>
                <a:path w="5038725" h="1857375">
                  <a:moveTo>
                    <a:pt x="1379205" y="941486"/>
                  </a:moveTo>
                  <a:lnTo>
                    <a:pt x="1373812" y="941486"/>
                  </a:lnTo>
                  <a:lnTo>
                    <a:pt x="1373812" y="919908"/>
                  </a:lnTo>
                  <a:lnTo>
                    <a:pt x="1379205" y="919908"/>
                  </a:lnTo>
                  <a:lnTo>
                    <a:pt x="1379205" y="941486"/>
                  </a:lnTo>
                  <a:close/>
                </a:path>
                <a:path w="5038725" h="1857375">
                  <a:moveTo>
                    <a:pt x="1150011" y="914513"/>
                  </a:moveTo>
                  <a:lnTo>
                    <a:pt x="1144619" y="914513"/>
                  </a:lnTo>
                  <a:lnTo>
                    <a:pt x="1144619" y="892934"/>
                  </a:lnTo>
                  <a:lnTo>
                    <a:pt x="1150011" y="892934"/>
                  </a:lnTo>
                  <a:lnTo>
                    <a:pt x="1150011" y="914513"/>
                  </a:lnTo>
                  <a:close/>
                </a:path>
                <a:path w="5038725" h="1857375">
                  <a:moveTo>
                    <a:pt x="1171583" y="919908"/>
                  </a:moveTo>
                  <a:lnTo>
                    <a:pt x="1123048" y="919908"/>
                  </a:lnTo>
                  <a:lnTo>
                    <a:pt x="1123048" y="914513"/>
                  </a:lnTo>
                  <a:lnTo>
                    <a:pt x="1171583" y="914513"/>
                  </a:lnTo>
                  <a:lnTo>
                    <a:pt x="1171583" y="919908"/>
                  </a:lnTo>
                  <a:close/>
                </a:path>
                <a:path w="5038725" h="1857375">
                  <a:moveTo>
                    <a:pt x="1150011" y="941486"/>
                  </a:moveTo>
                  <a:lnTo>
                    <a:pt x="1144619" y="941486"/>
                  </a:lnTo>
                  <a:lnTo>
                    <a:pt x="1144619" y="919908"/>
                  </a:lnTo>
                  <a:lnTo>
                    <a:pt x="1150011" y="919908"/>
                  </a:lnTo>
                  <a:lnTo>
                    <a:pt x="1150011" y="941486"/>
                  </a:lnTo>
                  <a:close/>
                </a:path>
                <a:path w="5038725" h="1857375">
                  <a:moveTo>
                    <a:pt x="1950841" y="1027802"/>
                  </a:moveTo>
                  <a:lnTo>
                    <a:pt x="1945448" y="1027802"/>
                  </a:lnTo>
                  <a:lnTo>
                    <a:pt x="1945448" y="1006223"/>
                  </a:lnTo>
                  <a:lnTo>
                    <a:pt x="1950841" y="1006223"/>
                  </a:lnTo>
                  <a:lnTo>
                    <a:pt x="1950841" y="1027802"/>
                  </a:lnTo>
                  <a:close/>
                </a:path>
                <a:path w="5038725" h="1857375">
                  <a:moveTo>
                    <a:pt x="1972412" y="1033196"/>
                  </a:moveTo>
                  <a:lnTo>
                    <a:pt x="1923877" y="1033196"/>
                  </a:lnTo>
                  <a:lnTo>
                    <a:pt x="1923877" y="1027802"/>
                  </a:lnTo>
                  <a:lnTo>
                    <a:pt x="1972412" y="1027802"/>
                  </a:lnTo>
                  <a:lnTo>
                    <a:pt x="1972412" y="1033196"/>
                  </a:lnTo>
                  <a:close/>
                </a:path>
                <a:path w="5038725" h="1857375">
                  <a:moveTo>
                    <a:pt x="1950841" y="1054775"/>
                  </a:moveTo>
                  <a:lnTo>
                    <a:pt x="1945448" y="1054775"/>
                  </a:lnTo>
                  <a:lnTo>
                    <a:pt x="1945448" y="1033196"/>
                  </a:lnTo>
                  <a:lnTo>
                    <a:pt x="1950841" y="1033196"/>
                  </a:lnTo>
                  <a:lnTo>
                    <a:pt x="1950841" y="1054775"/>
                  </a:lnTo>
                  <a:close/>
                </a:path>
                <a:path w="5038725" h="1857375">
                  <a:moveTo>
                    <a:pt x="1722995" y="1027802"/>
                  </a:moveTo>
                  <a:lnTo>
                    <a:pt x="1717603" y="1027802"/>
                  </a:lnTo>
                  <a:lnTo>
                    <a:pt x="1717603" y="1006223"/>
                  </a:lnTo>
                  <a:lnTo>
                    <a:pt x="1722995" y="1006223"/>
                  </a:lnTo>
                  <a:lnTo>
                    <a:pt x="1722995" y="1027802"/>
                  </a:lnTo>
                  <a:close/>
                </a:path>
                <a:path w="5038725" h="1857375">
                  <a:moveTo>
                    <a:pt x="1744566" y="1033196"/>
                  </a:moveTo>
                  <a:lnTo>
                    <a:pt x="1696031" y="1033196"/>
                  </a:lnTo>
                  <a:lnTo>
                    <a:pt x="1696031" y="1027802"/>
                  </a:lnTo>
                  <a:lnTo>
                    <a:pt x="1744566" y="1027802"/>
                  </a:lnTo>
                  <a:lnTo>
                    <a:pt x="1744566" y="1033196"/>
                  </a:lnTo>
                  <a:close/>
                </a:path>
                <a:path w="5038725" h="1857375">
                  <a:moveTo>
                    <a:pt x="1722995" y="1054775"/>
                  </a:moveTo>
                  <a:lnTo>
                    <a:pt x="1717603" y="1054775"/>
                  </a:lnTo>
                  <a:lnTo>
                    <a:pt x="1717603" y="1033196"/>
                  </a:lnTo>
                  <a:lnTo>
                    <a:pt x="1722995" y="1033196"/>
                  </a:lnTo>
                  <a:lnTo>
                    <a:pt x="1722995" y="1054775"/>
                  </a:lnTo>
                  <a:close/>
                </a:path>
                <a:path w="5038725" h="1857375">
                  <a:moveTo>
                    <a:pt x="1493802" y="1027802"/>
                  </a:moveTo>
                  <a:lnTo>
                    <a:pt x="1488409" y="1027802"/>
                  </a:lnTo>
                  <a:lnTo>
                    <a:pt x="1488409" y="1006223"/>
                  </a:lnTo>
                  <a:lnTo>
                    <a:pt x="1493802" y="1006223"/>
                  </a:lnTo>
                  <a:lnTo>
                    <a:pt x="1493802" y="1027802"/>
                  </a:lnTo>
                  <a:close/>
                </a:path>
                <a:path w="5038725" h="1857375">
                  <a:moveTo>
                    <a:pt x="1515373" y="1033196"/>
                  </a:moveTo>
                  <a:lnTo>
                    <a:pt x="1466838" y="1033196"/>
                  </a:lnTo>
                  <a:lnTo>
                    <a:pt x="1466838" y="1027802"/>
                  </a:lnTo>
                  <a:lnTo>
                    <a:pt x="1515373" y="1027802"/>
                  </a:lnTo>
                  <a:lnTo>
                    <a:pt x="1515373" y="1033196"/>
                  </a:lnTo>
                  <a:close/>
                </a:path>
                <a:path w="5038725" h="1857375">
                  <a:moveTo>
                    <a:pt x="1493802" y="1054775"/>
                  </a:moveTo>
                  <a:lnTo>
                    <a:pt x="1488409" y="1054775"/>
                  </a:lnTo>
                  <a:lnTo>
                    <a:pt x="1488409" y="1033196"/>
                  </a:lnTo>
                  <a:lnTo>
                    <a:pt x="1493802" y="1033196"/>
                  </a:lnTo>
                  <a:lnTo>
                    <a:pt x="1493802" y="1054775"/>
                  </a:lnTo>
                  <a:close/>
                </a:path>
                <a:path w="5038725" h="1857375">
                  <a:moveTo>
                    <a:pt x="1264608" y="1027802"/>
                  </a:moveTo>
                  <a:lnTo>
                    <a:pt x="1259215" y="1027802"/>
                  </a:lnTo>
                  <a:lnTo>
                    <a:pt x="1259215" y="1006223"/>
                  </a:lnTo>
                  <a:lnTo>
                    <a:pt x="1264608" y="1006223"/>
                  </a:lnTo>
                  <a:lnTo>
                    <a:pt x="1264608" y="1027802"/>
                  </a:lnTo>
                  <a:close/>
                </a:path>
                <a:path w="5038725" h="1857375">
                  <a:moveTo>
                    <a:pt x="1286179" y="1033196"/>
                  </a:moveTo>
                  <a:lnTo>
                    <a:pt x="1237644" y="1033196"/>
                  </a:lnTo>
                  <a:lnTo>
                    <a:pt x="1237644" y="1027802"/>
                  </a:lnTo>
                  <a:lnTo>
                    <a:pt x="1286179" y="1027802"/>
                  </a:lnTo>
                  <a:lnTo>
                    <a:pt x="1286179" y="1033196"/>
                  </a:lnTo>
                  <a:close/>
                </a:path>
                <a:path w="5038725" h="1857375">
                  <a:moveTo>
                    <a:pt x="1264608" y="1054775"/>
                  </a:moveTo>
                  <a:lnTo>
                    <a:pt x="1259215" y="1054775"/>
                  </a:lnTo>
                  <a:lnTo>
                    <a:pt x="1259215" y="1033196"/>
                  </a:lnTo>
                  <a:lnTo>
                    <a:pt x="1264608" y="1033196"/>
                  </a:lnTo>
                  <a:lnTo>
                    <a:pt x="1264608" y="1054775"/>
                  </a:lnTo>
                  <a:close/>
                </a:path>
                <a:path w="5038725" h="1857375">
                  <a:moveTo>
                    <a:pt x="1837592" y="1142439"/>
                  </a:moveTo>
                  <a:lnTo>
                    <a:pt x="1832199" y="1142439"/>
                  </a:lnTo>
                  <a:lnTo>
                    <a:pt x="1832199" y="1120860"/>
                  </a:lnTo>
                  <a:lnTo>
                    <a:pt x="1837592" y="1120860"/>
                  </a:lnTo>
                  <a:lnTo>
                    <a:pt x="1837592" y="1142439"/>
                  </a:lnTo>
                  <a:close/>
                </a:path>
                <a:path w="5038725" h="1857375">
                  <a:moveTo>
                    <a:pt x="1859163" y="1147833"/>
                  </a:moveTo>
                  <a:lnTo>
                    <a:pt x="1810628" y="1147833"/>
                  </a:lnTo>
                  <a:lnTo>
                    <a:pt x="1810628" y="1142439"/>
                  </a:lnTo>
                  <a:lnTo>
                    <a:pt x="1859163" y="1142439"/>
                  </a:lnTo>
                  <a:lnTo>
                    <a:pt x="1859163" y="1147833"/>
                  </a:lnTo>
                  <a:close/>
                </a:path>
                <a:path w="5038725" h="1857375">
                  <a:moveTo>
                    <a:pt x="1837592" y="1169412"/>
                  </a:moveTo>
                  <a:lnTo>
                    <a:pt x="1832199" y="1169412"/>
                  </a:lnTo>
                  <a:lnTo>
                    <a:pt x="1832199" y="1147833"/>
                  </a:lnTo>
                  <a:lnTo>
                    <a:pt x="1837592" y="1147833"/>
                  </a:lnTo>
                  <a:lnTo>
                    <a:pt x="1837592" y="1169412"/>
                  </a:lnTo>
                  <a:close/>
                </a:path>
                <a:path w="5038725" h="1857375">
                  <a:moveTo>
                    <a:pt x="1608398" y="1142439"/>
                  </a:moveTo>
                  <a:lnTo>
                    <a:pt x="1603006" y="1142439"/>
                  </a:lnTo>
                  <a:lnTo>
                    <a:pt x="1603006" y="1120860"/>
                  </a:lnTo>
                  <a:lnTo>
                    <a:pt x="1608398" y="1120860"/>
                  </a:lnTo>
                  <a:lnTo>
                    <a:pt x="1608398" y="1142439"/>
                  </a:lnTo>
                  <a:close/>
                </a:path>
                <a:path w="5038725" h="1857375">
                  <a:moveTo>
                    <a:pt x="1629970" y="1147833"/>
                  </a:moveTo>
                  <a:lnTo>
                    <a:pt x="1581435" y="1147833"/>
                  </a:lnTo>
                  <a:lnTo>
                    <a:pt x="1581435" y="1142439"/>
                  </a:lnTo>
                  <a:lnTo>
                    <a:pt x="1629970" y="1142439"/>
                  </a:lnTo>
                  <a:lnTo>
                    <a:pt x="1629970" y="1147833"/>
                  </a:lnTo>
                  <a:close/>
                </a:path>
                <a:path w="5038725" h="1857375">
                  <a:moveTo>
                    <a:pt x="1608398" y="1169412"/>
                  </a:moveTo>
                  <a:lnTo>
                    <a:pt x="1603006" y="1169412"/>
                  </a:lnTo>
                  <a:lnTo>
                    <a:pt x="1603006" y="1147833"/>
                  </a:lnTo>
                  <a:lnTo>
                    <a:pt x="1608398" y="1147833"/>
                  </a:lnTo>
                  <a:lnTo>
                    <a:pt x="1608398" y="1169412"/>
                  </a:lnTo>
                  <a:close/>
                </a:path>
                <a:path w="5038725" h="1857375">
                  <a:moveTo>
                    <a:pt x="1379205" y="1142439"/>
                  </a:moveTo>
                  <a:lnTo>
                    <a:pt x="1373812" y="1142439"/>
                  </a:lnTo>
                  <a:lnTo>
                    <a:pt x="1373812" y="1120860"/>
                  </a:lnTo>
                  <a:lnTo>
                    <a:pt x="1379205" y="1120860"/>
                  </a:lnTo>
                  <a:lnTo>
                    <a:pt x="1379205" y="1142439"/>
                  </a:lnTo>
                  <a:close/>
                </a:path>
                <a:path w="5038725" h="1857375">
                  <a:moveTo>
                    <a:pt x="1400776" y="1147833"/>
                  </a:moveTo>
                  <a:lnTo>
                    <a:pt x="1352241" y="1147833"/>
                  </a:lnTo>
                  <a:lnTo>
                    <a:pt x="1352241" y="1142439"/>
                  </a:lnTo>
                  <a:lnTo>
                    <a:pt x="1400776" y="1142439"/>
                  </a:lnTo>
                  <a:lnTo>
                    <a:pt x="1400776" y="1147833"/>
                  </a:lnTo>
                  <a:close/>
                </a:path>
                <a:path w="5038725" h="1857375">
                  <a:moveTo>
                    <a:pt x="1379205" y="1169412"/>
                  </a:moveTo>
                  <a:lnTo>
                    <a:pt x="1373812" y="1169412"/>
                  </a:lnTo>
                  <a:lnTo>
                    <a:pt x="1373812" y="1147833"/>
                  </a:lnTo>
                  <a:lnTo>
                    <a:pt x="1379205" y="1147833"/>
                  </a:lnTo>
                  <a:lnTo>
                    <a:pt x="1379205" y="1169412"/>
                  </a:lnTo>
                  <a:close/>
                </a:path>
                <a:path w="5038725" h="1857375">
                  <a:moveTo>
                    <a:pt x="1150011" y="1142439"/>
                  </a:moveTo>
                  <a:lnTo>
                    <a:pt x="1144619" y="1142439"/>
                  </a:lnTo>
                  <a:lnTo>
                    <a:pt x="1144619" y="1120860"/>
                  </a:lnTo>
                  <a:lnTo>
                    <a:pt x="1150011" y="1120860"/>
                  </a:lnTo>
                  <a:lnTo>
                    <a:pt x="1150011" y="1142439"/>
                  </a:lnTo>
                  <a:close/>
                </a:path>
                <a:path w="5038725" h="1857375">
                  <a:moveTo>
                    <a:pt x="1171583" y="1147833"/>
                  </a:moveTo>
                  <a:lnTo>
                    <a:pt x="1123048" y="1147833"/>
                  </a:lnTo>
                  <a:lnTo>
                    <a:pt x="1123048" y="1142439"/>
                  </a:lnTo>
                  <a:lnTo>
                    <a:pt x="1171583" y="1142439"/>
                  </a:lnTo>
                  <a:lnTo>
                    <a:pt x="1171583" y="1147833"/>
                  </a:lnTo>
                  <a:close/>
                </a:path>
                <a:path w="5038725" h="1857375">
                  <a:moveTo>
                    <a:pt x="1150011" y="1169412"/>
                  </a:moveTo>
                  <a:lnTo>
                    <a:pt x="1144619" y="1169412"/>
                  </a:lnTo>
                  <a:lnTo>
                    <a:pt x="1144619" y="1147833"/>
                  </a:lnTo>
                  <a:lnTo>
                    <a:pt x="1150011" y="1147833"/>
                  </a:lnTo>
                  <a:lnTo>
                    <a:pt x="1150011" y="1169412"/>
                  </a:lnTo>
                  <a:close/>
                </a:path>
                <a:path w="5038725" h="1857375">
                  <a:moveTo>
                    <a:pt x="1950841" y="1257076"/>
                  </a:moveTo>
                  <a:lnTo>
                    <a:pt x="1945448" y="1257076"/>
                  </a:lnTo>
                  <a:lnTo>
                    <a:pt x="1945448" y="1235497"/>
                  </a:lnTo>
                  <a:lnTo>
                    <a:pt x="1950841" y="1235497"/>
                  </a:lnTo>
                  <a:lnTo>
                    <a:pt x="1950841" y="1257076"/>
                  </a:lnTo>
                  <a:close/>
                </a:path>
                <a:path w="5038725" h="1857375">
                  <a:moveTo>
                    <a:pt x="1972412" y="1262471"/>
                  </a:moveTo>
                  <a:lnTo>
                    <a:pt x="1923877" y="1262471"/>
                  </a:lnTo>
                  <a:lnTo>
                    <a:pt x="1923877" y="1257076"/>
                  </a:lnTo>
                  <a:lnTo>
                    <a:pt x="1972412" y="1257076"/>
                  </a:lnTo>
                  <a:lnTo>
                    <a:pt x="1972412" y="1262471"/>
                  </a:lnTo>
                  <a:close/>
                </a:path>
                <a:path w="5038725" h="1857375">
                  <a:moveTo>
                    <a:pt x="1950841" y="1284049"/>
                  </a:moveTo>
                  <a:lnTo>
                    <a:pt x="1945448" y="1284049"/>
                  </a:lnTo>
                  <a:lnTo>
                    <a:pt x="1945448" y="1262471"/>
                  </a:lnTo>
                  <a:lnTo>
                    <a:pt x="1950841" y="1262471"/>
                  </a:lnTo>
                  <a:lnTo>
                    <a:pt x="1950841" y="1284049"/>
                  </a:lnTo>
                  <a:close/>
                </a:path>
                <a:path w="5038725" h="1857375">
                  <a:moveTo>
                    <a:pt x="1722995" y="1257076"/>
                  </a:moveTo>
                  <a:lnTo>
                    <a:pt x="1717603" y="1257076"/>
                  </a:lnTo>
                  <a:lnTo>
                    <a:pt x="1717603" y="1235497"/>
                  </a:lnTo>
                  <a:lnTo>
                    <a:pt x="1722995" y="1235497"/>
                  </a:lnTo>
                  <a:lnTo>
                    <a:pt x="1722995" y="1257076"/>
                  </a:lnTo>
                  <a:close/>
                </a:path>
                <a:path w="5038725" h="1857375">
                  <a:moveTo>
                    <a:pt x="1744566" y="1262471"/>
                  </a:moveTo>
                  <a:lnTo>
                    <a:pt x="1696031" y="1262471"/>
                  </a:lnTo>
                  <a:lnTo>
                    <a:pt x="1696031" y="1257076"/>
                  </a:lnTo>
                  <a:lnTo>
                    <a:pt x="1744566" y="1257076"/>
                  </a:lnTo>
                  <a:lnTo>
                    <a:pt x="1744566" y="1262471"/>
                  </a:lnTo>
                  <a:close/>
                </a:path>
                <a:path w="5038725" h="1857375">
                  <a:moveTo>
                    <a:pt x="1722995" y="1284049"/>
                  </a:moveTo>
                  <a:lnTo>
                    <a:pt x="1717603" y="1284049"/>
                  </a:lnTo>
                  <a:lnTo>
                    <a:pt x="1717603" y="1262471"/>
                  </a:lnTo>
                  <a:lnTo>
                    <a:pt x="1722995" y="1262471"/>
                  </a:lnTo>
                  <a:lnTo>
                    <a:pt x="1722995" y="1284049"/>
                  </a:lnTo>
                  <a:close/>
                </a:path>
                <a:path w="5038725" h="1857375">
                  <a:moveTo>
                    <a:pt x="1493802" y="1257076"/>
                  </a:moveTo>
                  <a:lnTo>
                    <a:pt x="1488409" y="1257076"/>
                  </a:lnTo>
                  <a:lnTo>
                    <a:pt x="1488409" y="1235497"/>
                  </a:lnTo>
                  <a:lnTo>
                    <a:pt x="1493802" y="1235497"/>
                  </a:lnTo>
                  <a:lnTo>
                    <a:pt x="1493802" y="1257076"/>
                  </a:lnTo>
                  <a:close/>
                </a:path>
                <a:path w="5038725" h="1857375">
                  <a:moveTo>
                    <a:pt x="1515373" y="1262471"/>
                  </a:moveTo>
                  <a:lnTo>
                    <a:pt x="1466838" y="1262471"/>
                  </a:lnTo>
                  <a:lnTo>
                    <a:pt x="1466838" y="1257076"/>
                  </a:lnTo>
                  <a:lnTo>
                    <a:pt x="1515373" y="1257076"/>
                  </a:lnTo>
                  <a:lnTo>
                    <a:pt x="1515373" y="1262471"/>
                  </a:lnTo>
                  <a:close/>
                </a:path>
                <a:path w="5038725" h="1857375">
                  <a:moveTo>
                    <a:pt x="1493802" y="1284049"/>
                  </a:moveTo>
                  <a:lnTo>
                    <a:pt x="1488409" y="1284049"/>
                  </a:lnTo>
                  <a:lnTo>
                    <a:pt x="1488409" y="1262471"/>
                  </a:lnTo>
                  <a:lnTo>
                    <a:pt x="1493802" y="1262471"/>
                  </a:lnTo>
                  <a:lnTo>
                    <a:pt x="1493802" y="1284049"/>
                  </a:lnTo>
                  <a:close/>
                </a:path>
                <a:path w="5038725" h="1857375">
                  <a:moveTo>
                    <a:pt x="1264608" y="1257076"/>
                  </a:moveTo>
                  <a:lnTo>
                    <a:pt x="1259215" y="1257076"/>
                  </a:lnTo>
                  <a:lnTo>
                    <a:pt x="1259215" y="1235497"/>
                  </a:lnTo>
                  <a:lnTo>
                    <a:pt x="1264608" y="1235497"/>
                  </a:lnTo>
                  <a:lnTo>
                    <a:pt x="1264608" y="1257076"/>
                  </a:lnTo>
                  <a:close/>
                </a:path>
                <a:path w="5038725" h="1857375">
                  <a:moveTo>
                    <a:pt x="1286179" y="1262471"/>
                  </a:moveTo>
                  <a:lnTo>
                    <a:pt x="1237644" y="1262471"/>
                  </a:lnTo>
                  <a:lnTo>
                    <a:pt x="1237644" y="1257076"/>
                  </a:lnTo>
                  <a:lnTo>
                    <a:pt x="1286179" y="1257076"/>
                  </a:lnTo>
                  <a:lnTo>
                    <a:pt x="1286179" y="1262471"/>
                  </a:lnTo>
                  <a:close/>
                </a:path>
                <a:path w="5038725" h="1857375">
                  <a:moveTo>
                    <a:pt x="1264608" y="1284049"/>
                  </a:moveTo>
                  <a:lnTo>
                    <a:pt x="1259215" y="1284049"/>
                  </a:lnTo>
                  <a:lnTo>
                    <a:pt x="1259215" y="1262471"/>
                  </a:lnTo>
                  <a:lnTo>
                    <a:pt x="1264608" y="1262471"/>
                  </a:lnTo>
                  <a:lnTo>
                    <a:pt x="1264608" y="1284049"/>
                  </a:lnTo>
                  <a:close/>
                </a:path>
                <a:path w="5038725" h="1857375">
                  <a:moveTo>
                    <a:pt x="1837592" y="1371713"/>
                  </a:moveTo>
                  <a:lnTo>
                    <a:pt x="1832199" y="1371713"/>
                  </a:lnTo>
                  <a:lnTo>
                    <a:pt x="1832199" y="1350134"/>
                  </a:lnTo>
                  <a:lnTo>
                    <a:pt x="1837592" y="1350134"/>
                  </a:lnTo>
                  <a:lnTo>
                    <a:pt x="1837592" y="1371713"/>
                  </a:lnTo>
                  <a:close/>
                </a:path>
                <a:path w="5038725" h="1857375">
                  <a:moveTo>
                    <a:pt x="1859163" y="1377108"/>
                  </a:moveTo>
                  <a:lnTo>
                    <a:pt x="1810628" y="1377108"/>
                  </a:lnTo>
                  <a:lnTo>
                    <a:pt x="1810628" y="1371713"/>
                  </a:lnTo>
                  <a:lnTo>
                    <a:pt x="1859163" y="1371713"/>
                  </a:lnTo>
                  <a:lnTo>
                    <a:pt x="1859163" y="1377108"/>
                  </a:lnTo>
                  <a:close/>
                </a:path>
                <a:path w="5038725" h="1857375">
                  <a:moveTo>
                    <a:pt x="1837592" y="1398687"/>
                  </a:moveTo>
                  <a:lnTo>
                    <a:pt x="1832199" y="1398687"/>
                  </a:lnTo>
                  <a:lnTo>
                    <a:pt x="1832199" y="1377108"/>
                  </a:lnTo>
                  <a:lnTo>
                    <a:pt x="1837592" y="1377108"/>
                  </a:lnTo>
                  <a:lnTo>
                    <a:pt x="1837592" y="1398687"/>
                  </a:lnTo>
                  <a:close/>
                </a:path>
                <a:path w="5038725" h="1857375">
                  <a:moveTo>
                    <a:pt x="1608398" y="1371713"/>
                  </a:moveTo>
                  <a:lnTo>
                    <a:pt x="1603006" y="1371713"/>
                  </a:lnTo>
                  <a:lnTo>
                    <a:pt x="1603006" y="1350134"/>
                  </a:lnTo>
                  <a:lnTo>
                    <a:pt x="1608398" y="1350134"/>
                  </a:lnTo>
                  <a:lnTo>
                    <a:pt x="1608398" y="1371713"/>
                  </a:lnTo>
                  <a:close/>
                </a:path>
                <a:path w="5038725" h="1857375">
                  <a:moveTo>
                    <a:pt x="1629970" y="1377108"/>
                  </a:moveTo>
                  <a:lnTo>
                    <a:pt x="1581435" y="1377108"/>
                  </a:lnTo>
                  <a:lnTo>
                    <a:pt x="1581435" y="1371713"/>
                  </a:lnTo>
                  <a:lnTo>
                    <a:pt x="1629970" y="1371713"/>
                  </a:lnTo>
                  <a:lnTo>
                    <a:pt x="1629970" y="1377108"/>
                  </a:lnTo>
                  <a:close/>
                </a:path>
                <a:path w="5038725" h="1857375">
                  <a:moveTo>
                    <a:pt x="1608398" y="1398687"/>
                  </a:moveTo>
                  <a:lnTo>
                    <a:pt x="1603006" y="1398687"/>
                  </a:lnTo>
                  <a:lnTo>
                    <a:pt x="1603006" y="1377108"/>
                  </a:lnTo>
                  <a:lnTo>
                    <a:pt x="1608398" y="1377108"/>
                  </a:lnTo>
                  <a:lnTo>
                    <a:pt x="1608398" y="1398687"/>
                  </a:lnTo>
                  <a:close/>
                </a:path>
                <a:path w="5038725" h="1857375">
                  <a:moveTo>
                    <a:pt x="1379205" y="1371713"/>
                  </a:moveTo>
                  <a:lnTo>
                    <a:pt x="1373812" y="1371713"/>
                  </a:lnTo>
                  <a:lnTo>
                    <a:pt x="1373812" y="1350134"/>
                  </a:lnTo>
                  <a:lnTo>
                    <a:pt x="1379205" y="1350134"/>
                  </a:lnTo>
                  <a:lnTo>
                    <a:pt x="1379205" y="1371713"/>
                  </a:lnTo>
                  <a:close/>
                </a:path>
                <a:path w="5038725" h="1857375">
                  <a:moveTo>
                    <a:pt x="1400776" y="1377108"/>
                  </a:moveTo>
                  <a:lnTo>
                    <a:pt x="1352241" y="1377108"/>
                  </a:lnTo>
                  <a:lnTo>
                    <a:pt x="1352241" y="1371713"/>
                  </a:lnTo>
                  <a:lnTo>
                    <a:pt x="1400776" y="1371713"/>
                  </a:lnTo>
                  <a:lnTo>
                    <a:pt x="1400776" y="1377108"/>
                  </a:lnTo>
                  <a:close/>
                </a:path>
                <a:path w="5038725" h="1857375">
                  <a:moveTo>
                    <a:pt x="1379205" y="1398687"/>
                  </a:moveTo>
                  <a:lnTo>
                    <a:pt x="1373812" y="1398687"/>
                  </a:lnTo>
                  <a:lnTo>
                    <a:pt x="1373812" y="1377108"/>
                  </a:lnTo>
                  <a:lnTo>
                    <a:pt x="1379205" y="1377108"/>
                  </a:lnTo>
                  <a:lnTo>
                    <a:pt x="1379205" y="1398687"/>
                  </a:lnTo>
                  <a:close/>
                </a:path>
                <a:path w="5038725" h="1857375">
                  <a:moveTo>
                    <a:pt x="1950841" y="1486350"/>
                  </a:moveTo>
                  <a:lnTo>
                    <a:pt x="1945448" y="1486350"/>
                  </a:lnTo>
                  <a:lnTo>
                    <a:pt x="1945448" y="1464771"/>
                  </a:lnTo>
                  <a:lnTo>
                    <a:pt x="1950841" y="1464771"/>
                  </a:lnTo>
                  <a:lnTo>
                    <a:pt x="1950841" y="1486350"/>
                  </a:lnTo>
                  <a:close/>
                </a:path>
                <a:path w="5038725" h="1857375">
                  <a:moveTo>
                    <a:pt x="1972412" y="1491745"/>
                  </a:moveTo>
                  <a:lnTo>
                    <a:pt x="1923877" y="1491745"/>
                  </a:lnTo>
                  <a:lnTo>
                    <a:pt x="1923877" y="1486350"/>
                  </a:lnTo>
                  <a:lnTo>
                    <a:pt x="1972412" y="1486350"/>
                  </a:lnTo>
                  <a:lnTo>
                    <a:pt x="1972412" y="1491745"/>
                  </a:lnTo>
                  <a:close/>
                </a:path>
                <a:path w="5038725" h="1857375">
                  <a:moveTo>
                    <a:pt x="1950841" y="1513324"/>
                  </a:moveTo>
                  <a:lnTo>
                    <a:pt x="1945448" y="1513324"/>
                  </a:lnTo>
                  <a:lnTo>
                    <a:pt x="1945448" y="1491745"/>
                  </a:lnTo>
                  <a:lnTo>
                    <a:pt x="1950841" y="1491745"/>
                  </a:lnTo>
                  <a:lnTo>
                    <a:pt x="1950841" y="1513324"/>
                  </a:lnTo>
                  <a:close/>
                </a:path>
                <a:path w="5038725" h="1857375">
                  <a:moveTo>
                    <a:pt x="1722995" y="1486350"/>
                  </a:moveTo>
                  <a:lnTo>
                    <a:pt x="1717603" y="1486350"/>
                  </a:lnTo>
                  <a:lnTo>
                    <a:pt x="1717603" y="1464771"/>
                  </a:lnTo>
                  <a:lnTo>
                    <a:pt x="1722995" y="1464771"/>
                  </a:lnTo>
                  <a:lnTo>
                    <a:pt x="1722995" y="1486350"/>
                  </a:lnTo>
                  <a:close/>
                </a:path>
                <a:path w="5038725" h="1857375">
                  <a:moveTo>
                    <a:pt x="1744566" y="1491745"/>
                  </a:moveTo>
                  <a:lnTo>
                    <a:pt x="1696031" y="1491745"/>
                  </a:lnTo>
                  <a:lnTo>
                    <a:pt x="1696031" y="1486350"/>
                  </a:lnTo>
                  <a:lnTo>
                    <a:pt x="1744566" y="1486350"/>
                  </a:lnTo>
                  <a:lnTo>
                    <a:pt x="1744566" y="1491745"/>
                  </a:lnTo>
                  <a:close/>
                </a:path>
                <a:path w="5038725" h="1857375">
                  <a:moveTo>
                    <a:pt x="1722995" y="1513324"/>
                  </a:moveTo>
                  <a:lnTo>
                    <a:pt x="1717603" y="1513324"/>
                  </a:lnTo>
                  <a:lnTo>
                    <a:pt x="1717603" y="1491745"/>
                  </a:lnTo>
                  <a:lnTo>
                    <a:pt x="1722995" y="1491745"/>
                  </a:lnTo>
                  <a:lnTo>
                    <a:pt x="1722995" y="1513324"/>
                  </a:lnTo>
                  <a:close/>
                </a:path>
                <a:path w="5038725" h="1857375">
                  <a:moveTo>
                    <a:pt x="1493802" y="1486350"/>
                  </a:moveTo>
                  <a:lnTo>
                    <a:pt x="1488409" y="1486350"/>
                  </a:lnTo>
                  <a:lnTo>
                    <a:pt x="1488409" y="1464771"/>
                  </a:lnTo>
                  <a:lnTo>
                    <a:pt x="1493802" y="1464771"/>
                  </a:lnTo>
                  <a:lnTo>
                    <a:pt x="1493802" y="1486350"/>
                  </a:lnTo>
                  <a:close/>
                </a:path>
                <a:path w="5038725" h="1857375">
                  <a:moveTo>
                    <a:pt x="1515373" y="1491745"/>
                  </a:moveTo>
                  <a:lnTo>
                    <a:pt x="1466838" y="1491745"/>
                  </a:lnTo>
                  <a:lnTo>
                    <a:pt x="1466838" y="1486350"/>
                  </a:lnTo>
                  <a:lnTo>
                    <a:pt x="1515373" y="1486350"/>
                  </a:lnTo>
                  <a:lnTo>
                    <a:pt x="1515373" y="1491745"/>
                  </a:lnTo>
                  <a:close/>
                </a:path>
                <a:path w="5038725" h="1857375">
                  <a:moveTo>
                    <a:pt x="1493802" y="1513324"/>
                  </a:moveTo>
                  <a:lnTo>
                    <a:pt x="1488409" y="1513324"/>
                  </a:lnTo>
                  <a:lnTo>
                    <a:pt x="1488409" y="1491745"/>
                  </a:lnTo>
                  <a:lnTo>
                    <a:pt x="1493802" y="1491745"/>
                  </a:lnTo>
                  <a:lnTo>
                    <a:pt x="1493802" y="1513324"/>
                  </a:lnTo>
                  <a:close/>
                </a:path>
                <a:path w="5038725" h="1857375">
                  <a:moveTo>
                    <a:pt x="1837592" y="1600987"/>
                  </a:moveTo>
                  <a:lnTo>
                    <a:pt x="1832199" y="1600987"/>
                  </a:lnTo>
                  <a:lnTo>
                    <a:pt x="1832199" y="1579409"/>
                  </a:lnTo>
                  <a:lnTo>
                    <a:pt x="1837592" y="1579409"/>
                  </a:lnTo>
                  <a:lnTo>
                    <a:pt x="1837592" y="1600987"/>
                  </a:lnTo>
                  <a:close/>
                </a:path>
                <a:path w="5038725" h="1857375">
                  <a:moveTo>
                    <a:pt x="1859163" y="1606382"/>
                  </a:moveTo>
                  <a:lnTo>
                    <a:pt x="1810628" y="1606382"/>
                  </a:lnTo>
                  <a:lnTo>
                    <a:pt x="1810628" y="1600987"/>
                  </a:lnTo>
                  <a:lnTo>
                    <a:pt x="1859163" y="1600987"/>
                  </a:lnTo>
                  <a:lnTo>
                    <a:pt x="1859163" y="1606382"/>
                  </a:lnTo>
                  <a:close/>
                </a:path>
                <a:path w="5038725" h="1857375">
                  <a:moveTo>
                    <a:pt x="1837592" y="1627961"/>
                  </a:moveTo>
                  <a:lnTo>
                    <a:pt x="1832199" y="1627961"/>
                  </a:lnTo>
                  <a:lnTo>
                    <a:pt x="1832199" y="1606382"/>
                  </a:lnTo>
                  <a:lnTo>
                    <a:pt x="1837592" y="1606382"/>
                  </a:lnTo>
                  <a:lnTo>
                    <a:pt x="1837592" y="1627961"/>
                  </a:lnTo>
                  <a:close/>
                </a:path>
                <a:path w="5038725" h="1857375">
                  <a:moveTo>
                    <a:pt x="1950841" y="1715625"/>
                  </a:moveTo>
                  <a:lnTo>
                    <a:pt x="1945448" y="1715625"/>
                  </a:lnTo>
                  <a:lnTo>
                    <a:pt x="1945448" y="1694046"/>
                  </a:lnTo>
                  <a:lnTo>
                    <a:pt x="1950841" y="1694046"/>
                  </a:lnTo>
                  <a:lnTo>
                    <a:pt x="1950841" y="1715625"/>
                  </a:lnTo>
                  <a:close/>
                </a:path>
                <a:path w="5038725" h="1857375">
                  <a:moveTo>
                    <a:pt x="1972412" y="1721019"/>
                  </a:moveTo>
                  <a:lnTo>
                    <a:pt x="1923877" y="1721019"/>
                  </a:lnTo>
                  <a:lnTo>
                    <a:pt x="1923877" y="1715625"/>
                  </a:lnTo>
                  <a:lnTo>
                    <a:pt x="1972412" y="1715625"/>
                  </a:lnTo>
                  <a:lnTo>
                    <a:pt x="1972412" y="1721019"/>
                  </a:lnTo>
                  <a:close/>
                </a:path>
                <a:path w="5038725" h="1857375">
                  <a:moveTo>
                    <a:pt x="1950841" y="1742598"/>
                  </a:moveTo>
                  <a:lnTo>
                    <a:pt x="1945448" y="1742598"/>
                  </a:lnTo>
                  <a:lnTo>
                    <a:pt x="1945448" y="1721019"/>
                  </a:lnTo>
                  <a:lnTo>
                    <a:pt x="1950841" y="1721019"/>
                  </a:lnTo>
                  <a:lnTo>
                    <a:pt x="1950841" y="1742598"/>
                  </a:lnTo>
                  <a:close/>
                </a:path>
                <a:path w="5038725" h="1857375">
                  <a:moveTo>
                    <a:pt x="942389" y="2810"/>
                  </a:moveTo>
                  <a:lnTo>
                    <a:pt x="893854" y="2810"/>
                  </a:lnTo>
                  <a:lnTo>
                    <a:pt x="893854" y="0"/>
                  </a:lnTo>
                  <a:lnTo>
                    <a:pt x="942389" y="0"/>
                  </a:lnTo>
                  <a:lnTo>
                    <a:pt x="942389" y="2810"/>
                  </a:lnTo>
                  <a:close/>
                </a:path>
                <a:path w="5038725" h="1857375">
                  <a:moveTo>
                    <a:pt x="920818" y="24389"/>
                  </a:moveTo>
                  <a:lnTo>
                    <a:pt x="915425" y="24389"/>
                  </a:lnTo>
                  <a:lnTo>
                    <a:pt x="915425" y="2810"/>
                  </a:lnTo>
                  <a:lnTo>
                    <a:pt x="920818" y="2810"/>
                  </a:lnTo>
                  <a:lnTo>
                    <a:pt x="920818" y="24389"/>
                  </a:lnTo>
                  <a:close/>
                </a:path>
                <a:path w="5038725" h="1857375">
                  <a:moveTo>
                    <a:pt x="713196" y="2810"/>
                  </a:moveTo>
                  <a:lnTo>
                    <a:pt x="664661" y="2810"/>
                  </a:lnTo>
                  <a:lnTo>
                    <a:pt x="664661" y="0"/>
                  </a:lnTo>
                  <a:lnTo>
                    <a:pt x="713196" y="0"/>
                  </a:lnTo>
                  <a:lnTo>
                    <a:pt x="713196" y="2810"/>
                  </a:lnTo>
                  <a:close/>
                </a:path>
                <a:path w="5038725" h="1857375">
                  <a:moveTo>
                    <a:pt x="691625" y="24389"/>
                  </a:moveTo>
                  <a:lnTo>
                    <a:pt x="686232" y="24389"/>
                  </a:lnTo>
                  <a:lnTo>
                    <a:pt x="686232" y="2810"/>
                  </a:lnTo>
                  <a:lnTo>
                    <a:pt x="691625" y="2810"/>
                  </a:lnTo>
                  <a:lnTo>
                    <a:pt x="691625" y="24389"/>
                  </a:lnTo>
                  <a:close/>
                </a:path>
                <a:path w="5038725" h="1857375">
                  <a:moveTo>
                    <a:pt x="484002" y="2810"/>
                  </a:moveTo>
                  <a:lnTo>
                    <a:pt x="435467" y="2810"/>
                  </a:lnTo>
                  <a:lnTo>
                    <a:pt x="435467" y="0"/>
                  </a:lnTo>
                  <a:lnTo>
                    <a:pt x="484002" y="0"/>
                  </a:lnTo>
                  <a:lnTo>
                    <a:pt x="484002" y="2810"/>
                  </a:lnTo>
                  <a:close/>
                </a:path>
                <a:path w="5038725" h="1857375">
                  <a:moveTo>
                    <a:pt x="462431" y="24389"/>
                  </a:moveTo>
                  <a:lnTo>
                    <a:pt x="457038" y="24389"/>
                  </a:lnTo>
                  <a:lnTo>
                    <a:pt x="457038" y="2810"/>
                  </a:lnTo>
                  <a:lnTo>
                    <a:pt x="462431" y="2810"/>
                  </a:lnTo>
                  <a:lnTo>
                    <a:pt x="462431" y="24389"/>
                  </a:lnTo>
                  <a:close/>
                </a:path>
                <a:path w="5038725" h="1857375">
                  <a:moveTo>
                    <a:pt x="1035415" y="112053"/>
                  </a:moveTo>
                  <a:lnTo>
                    <a:pt x="1030022" y="112053"/>
                  </a:lnTo>
                  <a:lnTo>
                    <a:pt x="1030022" y="90474"/>
                  </a:lnTo>
                  <a:lnTo>
                    <a:pt x="1035415" y="90474"/>
                  </a:lnTo>
                  <a:lnTo>
                    <a:pt x="1035415" y="112053"/>
                  </a:lnTo>
                  <a:close/>
                </a:path>
                <a:path w="5038725" h="1857375">
                  <a:moveTo>
                    <a:pt x="1056986" y="117447"/>
                  </a:moveTo>
                  <a:lnTo>
                    <a:pt x="1008451" y="117447"/>
                  </a:lnTo>
                  <a:lnTo>
                    <a:pt x="1008451" y="112053"/>
                  </a:lnTo>
                  <a:lnTo>
                    <a:pt x="1056986" y="112053"/>
                  </a:lnTo>
                  <a:lnTo>
                    <a:pt x="1056986" y="117447"/>
                  </a:lnTo>
                  <a:close/>
                </a:path>
                <a:path w="5038725" h="1857375">
                  <a:moveTo>
                    <a:pt x="1035415" y="139026"/>
                  </a:moveTo>
                  <a:lnTo>
                    <a:pt x="1030022" y="139026"/>
                  </a:lnTo>
                  <a:lnTo>
                    <a:pt x="1030022" y="117447"/>
                  </a:lnTo>
                  <a:lnTo>
                    <a:pt x="1035415" y="117447"/>
                  </a:lnTo>
                  <a:lnTo>
                    <a:pt x="1035415" y="139026"/>
                  </a:lnTo>
                  <a:close/>
                </a:path>
                <a:path w="5038725" h="1857375">
                  <a:moveTo>
                    <a:pt x="806221" y="112053"/>
                  </a:moveTo>
                  <a:lnTo>
                    <a:pt x="800828" y="112053"/>
                  </a:lnTo>
                  <a:lnTo>
                    <a:pt x="800828" y="90474"/>
                  </a:lnTo>
                  <a:lnTo>
                    <a:pt x="806221" y="90474"/>
                  </a:lnTo>
                  <a:lnTo>
                    <a:pt x="806221" y="112053"/>
                  </a:lnTo>
                  <a:close/>
                </a:path>
                <a:path w="5038725" h="1857375">
                  <a:moveTo>
                    <a:pt x="827792" y="117447"/>
                  </a:moveTo>
                  <a:lnTo>
                    <a:pt x="779257" y="117447"/>
                  </a:lnTo>
                  <a:lnTo>
                    <a:pt x="779257" y="112053"/>
                  </a:lnTo>
                  <a:lnTo>
                    <a:pt x="827792" y="112053"/>
                  </a:lnTo>
                  <a:lnTo>
                    <a:pt x="827792" y="117447"/>
                  </a:lnTo>
                  <a:close/>
                </a:path>
                <a:path w="5038725" h="1857375">
                  <a:moveTo>
                    <a:pt x="806221" y="139026"/>
                  </a:moveTo>
                  <a:lnTo>
                    <a:pt x="800828" y="139026"/>
                  </a:lnTo>
                  <a:lnTo>
                    <a:pt x="800828" y="117447"/>
                  </a:lnTo>
                  <a:lnTo>
                    <a:pt x="806221" y="117447"/>
                  </a:lnTo>
                  <a:lnTo>
                    <a:pt x="806221" y="139026"/>
                  </a:lnTo>
                  <a:close/>
                </a:path>
                <a:path w="5038725" h="1857375">
                  <a:moveTo>
                    <a:pt x="577028" y="112053"/>
                  </a:moveTo>
                  <a:lnTo>
                    <a:pt x="571635" y="112053"/>
                  </a:lnTo>
                  <a:lnTo>
                    <a:pt x="571635" y="90474"/>
                  </a:lnTo>
                  <a:lnTo>
                    <a:pt x="577028" y="90474"/>
                  </a:lnTo>
                  <a:lnTo>
                    <a:pt x="577028" y="112053"/>
                  </a:lnTo>
                  <a:close/>
                </a:path>
                <a:path w="5038725" h="1857375">
                  <a:moveTo>
                    <a:pt x="598599" y="117447"/>
                  </a:moveTo>
                  <a:lnTo>
                    <a:pt x="550064" y="117447"/>
                  </a:lnTo>
                  <a:lnTo>
                    <a:pt x="550064" y="112053"/>
                  </a:lnTo>
                  <a:lnTo>
                    <a:pt x="598599" y="112053"/>
                  </a:lnTo>
                  <a:lnTo>
                    <a:pt x="598599" y="117447"/>
                  </a:lnTo>
                  <a:close/>
                </a:path>
                <a:path w="5038725" h="1857375">
                  <a:moveTo>
                    <a:pt x="577028" y="139026"/>
                  </a:moveTo>
                  <a:lnTo>
                    <a:pt x="571635" y="139026"/>
                  </a:lnTo>
                  <a:lnTo>
                    <a:pt x="571635" y="117447"/>
                  </a:lnTo>
                  <a:lnTo>
                    <a:pt x="577028" y="117447"/>
                  </a:lnTo>
                  <a:lnTo>
                    <a:pt x="577028" y="139026"/>
                  </a:lnTo>
                  <a:close/>
                </a:path>
                <a:path w="5038725" h="1857375">
                  <a:moveTo>
                    <a:pt x="347834" y="112053"/>
                  </a:moveTo>
                  <a:lnTo>
                    <a:pt x="342442" y="112053"/>
                  </a:lnTo>
                  <a:lnTo>
                    <a:pt x="342442" y="90474"/>
                  </a:lnTo>
                  <a:lnTo>
                    <a:pt x="347834" y="90474"/>
                  </a:lnTo>
                  <a:lnTo>
                    <a:pt x="347834" y="112053"/>
                  </a:lnTo>
                  <a:close/>
                </a:path>
                <a:path w="5038725" h="1857375">
                  <a:moveTo>
                    <a:pt x="369405" y="117447"/>
                  </a:moveTo>
                  <a:lnTo>
                    <a:pt x="320870" y="117447"/>
                  </a:lnTo>
                  <a:lnTo>
                    <a:pt x="320870" y="112053"/>
                  </a:lnTo>
                  <a:lnTo>
                    <a:pt x="369405" y="112053"/>
                  </a:lnTo>
                  <a:lnTo>
                    <a:pt x="369405" y="117447"/>
                  </a:lnTo>
                  <a:close/>
                </a:path>
                <a:path w="5038725" h="1857375">
                  <a:moveTo>
                    <a:pt x="347834" y="139026"/>
                  </a:moveTo>
                  <a:lnTo>
                    <a:pt x="342442" y="139026"/>
                  </a:lnTo>
                  <a:lnTo>
                    <a:pt x="342442" y="117447"/>
                  </a:lnTo>
                  <a:lnTo>
                    <a:pt x="347834" y="117447"/>
                  </a:lnTo>
                  <a:lnTo>
                    <a:pt x="347834" y="139026"/>
                  </a:lnTo>
                  <a:close/>
                </a:path>
                <a:path w="5038725" h="1857375">
                  <a:moveTo>
                    <a:pt x="920818" y="226690"/>
                  </a:moveTo>
                  <a:lnTo>
                    <a:pt x="915425" y="226690"/>
                  </a:lnTo>
                  <a:lnTo>
                    <a:pt x="915425" y="205111"/>
                  </a:lnTo>
                  <a:lnTo>
                    <a:pt x="920818" y="205111"/>
                  </a:lnTo>
                  <a:lnTo>
                    <a:pt x="920818" y="226690"/>
                  </a:lnTo>
                  <a:close/>
                </a:path>
                <a:path w="5038725" h="1857375">
                  <a:moveTo>
                    <a:pt x="942389" y="232085"/>
                  </a:moveTo>
                  <a:lnTo>
                    <a:pt x="893854" y="232085"/>
                  </a:lnTo>
                  <a:lnTo>
                    <a:pt x="893854" y="226690"/>
                  </a:lnTo>
                  <a:lnTo>
                    <a:pt x="942389" y="226690"/>
                  </a:lnTo>
                  <a:lnTo>
                    <a:pt x="942389" y="232085"/>
                  </a:lnTo>
                  <a:close/>
                </a:path>
                <a:path w="5038725" h="1857375">
                  <a:moveTo>
                    <a:pt x="920818" y="253663"/>
                  </a:moveTo>
                  <a:lnTo>
                    <a:pt x="915425" y="253663"/>
                  </a:lnTo>
                  <a:lnTo>
                    <a:pt x="915425" y="232085"/>
                  </a:lnTo>
                  <a:lnTo>
                    <a:pt x="920818" y="232085"/>
                  </a:lnTo>
                  <a:lnTo>
                    <a:pt x="920818" y="253663"/>
                  </a:lnTo>
                  <a:close/>
                </a:path>
                <a:path w="5038725" h="1857375">
                  <a:moveTo>
                    <a:pt x="691625" y="226690"/>
                  </a:moveTo>
                  <a:lnTo>
                    <a:pt x="686232" y="226690"/>
                  </a:lnTo>
                  <a:lnTo>
                    <a:pt x="686232" y="205111"/>
                  </a:lnTo>
                  <a:lnTo>
                    <a:pt x="691625" y="205111"/>
                  </a:lnTo>
                  <a:lnTo>
                    <a:pt x="691625" y="226690"/>
                  </a:lnTo>
                  <a:close/>
                </a:path>
                <a:path w="5038725" h="1857375">
                  <a:moveTo>
                    <a:pt x="713196" y="232085"/>
                  </a:moveTo>
                  <a:lnTo>
                    <a:pt x="664661" y="232085"/>
                  </a:lnTo>
                  <a:lnTo>
                    <a:pt x="664661" y="226690"/>
                  </a:lnTo>
                  <a:lnTo>
                    <a:pt x="713196" y="226690"/>
                  </a:lnTo>
                  <a:lnTo>
                    <a:pt x="713196" y="232085"/>
                  </a:lnTo>
                  <a:close/>
                </a:path>
                <a:path w="5038725" h="1857375">
                  <a:moveTo>
                    <a:pt x="691625" y="253663"/>
                  </a:moveTo>
                  <a:lnTo>
                    <a:pt x="686232" y="253663"/>
                  </a:lnTo>
                  <a:lnTo>
                    <a:pt x="686232" y="232085"/>
                  </a:lnTo>
                  <a:lnTo>
                    <a:pt x="691625" y="232085"/>
                  </a:lnTo>
                  <a:lnTo>
                    <a:pt x="691625" y="253663"/>
                  </a:lnTo>
                  <a:close/>
                </a:path>
                <a:path w="5038725" h="1857375">
                  <a:moveTo>
                    <a:pt x="462431" y="226690"/>
                  </a:moveTo>
                  <a:lnTo>
                    <a:pt x="457038" y="226690"/>
                  </a:lnTo>
                  <a:lnTo>
                    <a:pt x="457038" y="205111"/>
                  </a:lnTo>
                  <a:lnTo>
                    <a:pt x="462431" y="205111"/>
                  </a:lnTo>
                  <a:lnTo>
                    <a:pt x="462431" y="226690"/>
                  </a:lnTo>
                  <a:close/>
                </a:path>
                <a:path w="5038725" h="1857375">
                  <a:moveTo>
                    <a:pt x="484002" y="232085"/>
                  </a:moveTo>
                  <a:lnTo>
                    <a:pt x="435467" y="232085"/>
                  </a:lnTo>
                  <a:lnTo>
                    <a:pt x="435467" y="226690"/>
                  </a:lnTo>
                  <a:lnTo>
                    <a:pt x="484002" y="226690"/>
                  </a:lnTo>
                  <a:lnTo>
                    <a:pt x="484002" y="232085"/>
                  </a:lnTo>
                  <a:close/>
                </a:path>
                <a:path w="5038725" h="1857375">
                  <a:moveTo>
                    <a:pt x="462431" y="253663"/>
                  </a:moveTo>
                  <a:lnTo>
                    <a:pt x="457038" y="253663"/>
                  </a:lnTo>
                  <a:lnTo>
                    <a:pt x="457038" y="232085"/>
                  </a:lnTo>
                  <a:lnTo>
                    <a:pt x="462431" y="232085"/>
                  </a:lnTo>
                  <a:lnTo>
                    <a:pt x="462431" y="253663"/>
                  </a:lnTo>
                  <a:close/>
                </a:path>
                <a:path w="5038725" h="1857375">
                  <a:moveTo>
                    <a:pt x="233238" y="226690"/>
                  </a:moveTo>
                  <a:lnTo>
                    <a:pt x="227845" y="226690"/>
                  </a:lnTo>
                  <a:lnTo>
                    <a:pt x="227845" y="205111"/>
                  </a:lnTo>
                  <a:lnTo>
                    <a:pt x="233238" y="205111"/>
                  </a:lnTo>
                  <a:lnTo>
                    <a:pt x="233238" y="226690"/>
                  </a:lnTo>
                  <a:close/>
                </a:path>
                <a:path w="5038725" h="1857375">
                  <a:moveTo>
                    <a:pt x="254809" y="232085"/>
                  </a:moveTo>
                  <a:lnTo>
                    <a:pt x="206274" y="232085"/>
                  </a:lnTo>
                  <a:lnTo>
                    <a:pt x="206274" y="226690"/>
                  </a:lnTo>
                  <a:lnTo>
                    <a:pt x="254809" y="226690"/>
                  </a:lnTo>
                  <a:lnTo>
                    <a:pt x="254809" y="232085"/>
                  </a:lnTo>
                  <a:close/>
                </a:path>
                <a:path w="5038725" h="1857375">
                  <a:moveTo>
                    <a:pt x="233238" y="253663"/>
                  </a:moveTo>
                  <a:lnTo>
                    <a:pt x="227845" y="253663"/>
                  </a:lnTo>
                  <a:lnTo>
                    <a:pt x="227845" y="232085"/>
                  </a:lnTo>
                  <a:lnTo>
                    <a:pt x="233238" y="232085"/>
                  </a:lnTo>
                  <a:lnTo>
                    <a:pt x="233238" y="253663"/>
                  </a:lnTo>
                  <a:close/>
                </a:path>
                <a:path w="5038725" h="1857375">
                  <a:moveTo>
                    <a:pt x="1035415" y="341327"/>
                  </a:moveTo>
                  <a:lnTo>
                    <a:pt x="1030022" y="341327"/>
                  </a:lnTo>
                  <a:lnTo>
                    <a:pt x="1030022" y="319748"/>
                  </a:lnTo>
                  <a:lnTo>
                    <a:pt x="1035415" y="319748"/>
                  </a:lnTo>
                  <a:lnTo>
                    <a:pt x="1035415" y="341327"/>
                  </a:lnTo>
                  <a:close/>
                </a:path>
                <a:path w="5038725" h="1857375">
                  <a:moveTo>
                    <a:pt x="1056986" y="346722"/>
                  </a:moveTo>
                  <a:lnTo>
                    <a:pt x="1008451" y="346722"/>
                  </a:lnTo>
                  <a:lnTo>
                    <a:pt x="1008451" y="341327"/>
                  </a:lnTo>
                  <a:lnTo>
                    <a:pt x="1056986" y="341327"/>
                  </a:lnTo>
                  <a:lnTo>
                    <a:pt x="1056986" y="346722"/>
                  </a:lnTo>
                  <a:close/>
                </a:path>
                <a:path w="5038725" h="1857375">
                  <a:moveTo>
                    <a:pt x="1035415" y="368301"/>
                  </a:moveTo>
                  <a:lnTo>
                    <a:pt x="1030022" y="368301"/>
                  </a:lnTo>
                  <a:lnTo>
                    <a:pt x="1030022" y="346722"/>
                  </a:lnTo>
                  <a:lnTo>
                    <a:pt x="1035415" y="346722"/>
                  </a:lnTo>
                  <a:lnTo>
                    <a:pt x="1035415" y="368301"/>
                  </a:lnTo>
                  <a:close/>
                </a:path>
                <a:path w="5038725" h="1857375">
                  <a:moveTo>
                    <a:pt x="806221" y="341327"/>
                  </a:moveTo>
                  <a:lnTo>
                    <a:pt x="800828" y="341327"/>
                  </a:lnTo>
                  <a:lnTo>
                    <a:pt x="800828" y="319748"/>
                  </a:lnTo>
                  <a:lnTo>
                    <a:pt x="806221" y="319748"/>
                  </a:lnTo>
                  <a:lnTo>
                    <a:pt x="806221" y="341327"/>
                  </a:lnTo>
                  <a:close/>
                </a:path>
                <a:path w="5038725" h="1857375">
                  <a:moveTo>
                    <a:pt x="827792" y="346722"/>
                  </a:moveTo>
                  <a:lnTo>
                    <a:pt x="779257" y="346722"/>
                  </a:lnTo>
                  <a:lnTo>
                    <a:pt x="779257" y="341327"/>
                  </a:lnTo>
                  <a:lnTo>
                    <a:pt x="827792" y="341327"/>
                  </a:lnTo>
                  <a:lnTo>
                    <a:pt x="827792" y="346722"/>
                  </a:lnTo>
                  <a:close/>
                </a:path>
                <a:path w="5038725" h="1857375">
                  <a:moveTo>
                    <a:pt x="806221" y="368301"/>
                  </a:moveTo>
                  <a:lnTo>
                    <a:pt x="800828" y="368301"/>
                  </a:lnTo>
                  <a:lnTo>
                    <a:pt x="800828" y="346722"/>
                  </a:lnTo>
                  <a:lnTo>
                    <a:pt x="806221" y="346722"/>
                  </a:lnTo>
                  <a:lnTo>
                    <a:pt x="806221" y="368301"/>
                  </a:lnTo>
                  <a:close/>
                </a:path>
                <a:path w="5038725" h="1857375">
                  <a:moveTo>
                    <a:pt x="577028" y="341327"/>
                  </a:moveTo>
                  <a:lnTo>
                    <a:pt x="571635" y="341327"/>
                  </a:lnTo>
                  <a:lnTo>
                    <a:pt x="571635" y="319748"/>
                  </a:lnTo>
                  <a:lnTo>
                    <a:pt x="577028" y="319748"/>
                  </a:lnTo>
                  <a:lnTo>
                    <a:pt x="577028" y="341327"/>
                  </a:lnTo>
                  <a:close/>
                </a:path>
                <a:path w="5038725" h="1857375">
                  <a:moveTo>
                    <a:pt x="598599" y="346722"/>
                  </a:moveTo>
                  <a:lnTo>
                    <a:pt x="550064" y="346722"/>
                  </a:lnTo>
                  <a:lnTo>
                    <a:pt x="550064" y="341327"/>
                  </a:lnTo>
                  <a:lnTo>
                    <a:pt x="598599" y="341327"/>
                  </a:lnTo>
                  <a:lnTo>
                    <a:pt x="598599" y="346722"/>
                  </a:lnTo>
                  <a:close/>
                </a:path>
                <a:path w="5038725" h="1857375">
                  <a:moveTo>
                    <a:pt x="577028" y="368301"/>
                  </a:moveTo>
                  <a:lnTo>
                    <a:pt x="571635" y="368301"/>
                  </a:lnTo>
                  <a:lnTo>
                    <a:pt x="571635" y="346722"/>
                  </a:lnTo>
                  <a:lnTo>
                    <a:pt x="577028" y="346722"/>
                  </a:lnTo>
                  <a:lnTo>
                    <a:pt x="577028" y="368301"/>
                  </a:lnTo>
                  <a:close/>
                </a:path>
                <a:path w="5038725" h="1857375">
                  <a:moveTo>
                    <a:pt x="347834" y="341327"/>
                  </a:moveTo>
                  <a:lnTo>
                    <a:pt x="342442" y="341327"/>
                  </a:lnTo>
                  <a:lnTo>
                    <a:pt x="342442" y="319748"/>
                  </a:lnTo>
                  <a:lnTo>
                    <a:pt x="347834" y="319748"/>
                  </a:lnTo>
                  <a:lnTo>
                    <a:pt x="347834" y="341327"/>
                  </a:lnTo>
                  <a:close/>
                </a:path>
                <a:path w="5038725" h="1857375">
                  <a:moveTo>
                    <a:pt x="369405" y="346722"/>
                  </a:moveTo>
                  <a:lnTo>
                    <a:pt x="320870" y="346722"/>
                  </a:lnTo>
                  <a:lnTo>
                    <a:pt x="320870" y="341327"/>
                  </a:lnTo>
                  <a:lnTo>
                    <a:pt x="369405" y="341327"/>
                  </a:lnTo>
                  <a:lnTo>
                    <a:pt x="369405" y="346722"/>
                  </a:lnTo>
                  <a:close/>
                </a:path>
                <a:path w="5038725" h="1857375">
                  <a:moveTo>
                    <a:pt x="347834" y="368301"/>
                  </a:moveTo>
                  <a:lnTo>
                    <a:pt x="342442" y="368301"/>
                  </a:lnTo>
                  <a:lnTo>
                    <a:pt x="342442" y="346722"/>
                  </a:lnTo>
                  <a:lnTo>
                    <a:pt x="347834" y="346722"/>
                  </a:lnTo>
                  <a:lnTo>
                    <a:pt x="347834" y="368301"/>
                  </a:lnTo>
                  <a:close/>
                </a:path>
                <a:path w="5038725" h="1857375">
                  <a:moveTo>
                    <a:pt x="920818" y="455964"/>
                  </a:moveTo>
                  <a:lnTo>
                    <a:pt x="915425" y="455964"/>
                  </a:lnTo>
                  <a:lnTo>
                    <a:pt x="915425" y="434386"/>
                  </a:lnTo>
                  <a:lnTo>
                    <a:pt x="920818" y="434386"/>
                  </a:lnTo>
                  <a:lnTo>
                    <a:pt x="920818" y="455964"/>
                  </a:lnTo>
                  <a:close/>
                </a:path>
                <a:path w="5038725" h="1857375">
                  <a:moveTo>
                    <a:pt x="942389" y="461359"/>
                  </a:moveTo>
                  <a:lnTo>
                    <a:pt x="893854" y="461359"/>
                  </a:lnTo>
                  <a:lnTo>
                    <a:pt x="893854" y="455964"/>
                  </a:lnTo>
                  <a:lnTo>
                    <a:pt x="942389" y="455964"/>
                  </a:lnTo>
                  <a:lnTo>
                    <a:pt x="942389" y="461359"/>
                  </a:lnTo>
                  <a:close/>
                </a:path>
                <a:path w="5038725" h="1857375">
                  <a:moveTo>
                    <a:pt x="920818" y="482938"/>
                  </a:moveTo>
                  <a:lnTo>
                    <a:pt x="915425" y="482938"/>
                  </a:lnTo>
                  <a:lnTo>
                    <a:pt x="915425" y="461359"/>
                  </a:lnTo>
                  <a:lnTo>
                    <a:pt x="920818" y="461359"/>
                  </a:lnTo>
                  <a:lnTo>
                    <a:pt x="920818" y="482938"/>
                  </a:lnTo>
                  <a:close/>
                </a:path>
                <a:path w="5038725" h="1857375">
                  <a:moveTo>
                    <a:pt x="691625" y="455964"/>
                  </a:moveTo>
                  <a:lnTo>
                    <a:pt x="686232" y="455964"/>
                  </a:lnTo>
                  <a:lnTo>
                    <a:pt x="686232" y="434386"/>
                  </a:lnTo>
                  <a:lnTo>
                    <a:pt x="691625" y="434386"/>
                  </a:lnTo>
                  <a:lnTo>
                    <a:pt x="691625" y="455964"/>
                  </a:lnTo>
                  <a:close/>
                </a:path>
                <a:path w="5038725" h="1857375">
                  <a:moveTo>
                    <a:pt x="713196" y="461359"/>
                  </a:moveTo>
                  <a:lnTo>
                    <a:pt x="664661" y="461359"/>
                  </a:lnTo>
                  <a:lnTo>
                    <a:pt x="664661" y="455964"/>
                  </a:lnTo>
                  <a:lnTo>
                    <a:pt x="713196" y="455964"/>
                  </a:lnTo>
                  <a:lnTo>
                    <a:pt x="713196" y="461359"/>
                  </a:lnTo>
                  <a:close/>
                </a:path>
                <a:path w="5038725" h="1857375">
                  <a:moveTo>
                    <a:pt x="691625" y="482938"/>
                  </a:moveTo>
                  <a:lnTo>
                    <a:pt x="686232" y="482938"/>
                  </a:lnTo>
                  <a:lnTo>
                    <a:pt x="686232" y="461359"/>
                  </a:lnTo>
                  <a:lnTo>
                    <a:pt x="691625" y="461359"/>
                  </a:lnTo>
                  <a:lnTo>
                    <a:pt x="691625" y="482938"/>
                  </a:lnTo>
                  <a:close/>
                </a:path>
                <a:path w="5038725" h="1857375">
                  <a:moveTo>
                    <a:pt x="462431" y="455964"/>
                  </a:moveTo>
                  <a:lnTo>
                    <a:pt x="457038" y="455964"/>
                  </a:lnTo>
                  <a:lnTo>
                    <a:pt x="457038" y="434386"/>
                  </a:lnTo>
                  <a:lnTo>
                    <a:pt x="462431" y="434386"/>
                  </a:lnTo>
                  <a:lnTo>
                    <a:pt x="462431" y="455964"/>
                  </a:lnTo>
                  <a:close/>
                </a:path>
                <a:path w="5038725" h="1857375">
                  <a:moveTo>
                    <a:pt x="484002" y="461359"/>
                  </a:moveTo>
                  <a:lnTo>
                    <a:pt x="435467" y="461359"/>
                  </a:lnTo>
                  <a:lnTo>
                    <a:pt x="435467" y="455964"/>
                  </a:lnTo>
                  <a:lnTo>
                    <a:pt x="484002" y="455964"/>
                  </a:lnTo>
                  <a:lnTo>
                    <a:pt x="484002" y="461359"/>
                  </a:lnTo>
                  <a:close/>
                </a:path>
                <a:path w="5038725" h="1857375">
                  <a:moveTo>
                    <a:pt x="462431" y="482938"/>
                  </a:moveTo>
                  <a:lnTo>
                    <a:pt x="457038" y="482938"/>
                  </a:lnTo>
                  <a:lnTo>
                    <a:pt x="457038" y="461359"/>
                  </a:lnTo>
                  <a:lnTo>
                    <a:pt x="462431" y="461359"/>
                  </a:lnTo>
                  <a:lnTo>
                    <a:pt x="462431" y="482938"/>
                  </a:lnTo>
                  <a:close/>
                </a:path>
                <a:path w="5038725" h="1857375">
                  <a:moveTo>
                    <a:pt x="233238" y="455964"/>
                  </a:moveTo>
                  <a:lnTo>
                    <a:pt x="227845" y="455964"/>
                  </a:lnTo>
                  <a:lnTo>
                    <a:pt x="227845" y="434386"/>
                  </a:lnTo>
                  <a:lnTo>
                    <a:pt x="233238" y="434386"/>
                  </a:lnTo>
                  <a:lnTo>
                    <a:pt x="233238" y="455964"/>
                  </a:lnTo>
                  <a:close/>
                </a:path>
                <a:path w="5038725" h="1857375">
                  <a:moveTo>
                    <a:pt x="254809" y="461359"/>
                  </a:moveTo>
                  <a:lnTo>
                    <a:pt x="206274" y="461359"/>
                  </a:lnTo>
                  <a:lnTo>
                    <a:pt x="206274" y="455964"/>
                  </a:lnTo>
                  <a:lnTo>
                    <a:pt x="254809" y="455964"/>
                  </a:lnTo>
                  <a:lnTo>
                    <a:pt x="254809" y="461359"/>
                  </a:lnTo>
                  <a:close/>
                </a:path>
                <a:path w="5038725" h="1857375">
                  <a:moveTo>
                    <a:pt x="233238" y="482938"/>
                  </a:moveTo>
                  <a:lnTo>
                    <a:pt x="227845" y="482938"/>
                  </a:lnTo>
                  <a:lnTo>
                    <a:pt x="227845" y="461359"/>
                  </a:lnTo>
                  <a:lnTo>
                    <a:pt x="233238" y="461359"/>
                  </a:lnTo>
                  <a:lnTo>
                    <a:pt x="233238" y="482938"/>
                  </a:lnTo>
                  <a:close/>
                </a:path>
                <a:path w="5038725" h="1857375">
                  <a:moveTo>
                    <a:pt x="1035415" y="570601"/>
                  </a:moveTo>
                  <a:lnTo>
                    <a:pt x="1030022" y="570601"/>
                  </a:lnTo>
                  <a:lnTo>
                    <a:pt x="1030022" y="549023"/>
                  </a:lnTo>
                  <a:lnTo>
                    <a:pt x="1035415" y="549023"/>
                  </a:lnTo>
                  <a:lnTo>
                    <a:pt x="1035415" y="570601"/>
                  </a:lnTo>
                  <a:close/>
                </a:path>
                <a:path w="5038725" h="1857375">
                  <a:moveTo>
                    <a:pt x="1056986" y="575996"/>
                  </a:moveTo>
                  <a:lnTo>
                    <a:pt x="1008451" y="575996"/>
                  </a:lnTo>
                  <a:lnTo>
                    <a:pt x="1008451" y="570601"/>
                  </a:lnTo>
                  <a:lnTo>
                    <a:pt x="1056986" y="570601"/>
                  </a:lnTo>
                  <a:lnTo>
                    <a:pt x="1056986" y="575996"/>
                  </a:lnTo>
                  <a:close/>
                </a:path>
                <a:path w="5038725" h="1857375">
                  <a:moveTo>
                    <a:pt x="1035415" y="597575"/>
                  </a:moveTo>
                  <a:lnTo>
                    <a:pt x="1030022" y="597575"/>
                  </a:lnTo>
                  <a:lnTo>
                    <a:pt x="1030022" y="575996"/>
                  </a:lnTo>
                  <a:lnTo>
                    <a:pt x="1035415" y="575996"/>
                  </a:lnTo>
                  <a:lnTo>
                    <a:pt x="1035415" y="597575"/>
                  </a:lnTo>
                  <a:close/>
                </a:path>
                <a:path w="5038725" h="1857375">
                  <a:moveTo>
                    <a:pt x="806221" y="570601"/>
                  </a:moveTo>
                  <a:lnTo>
                    <a:pt x="800828" y="570601"/>
                  </a:lnTo>
                  <a:lnTo>
                    <a:pt x="800828" y="549023"/>
                  </a:lnTo>
                  <a:lnTo>
                    <a:pt x="806221" y="549023"/>
                  </a:lnTo>
                  <a:lnTo>
                    <a:pt x="806221" y="570601"/>
                  </a:lnTo>
                  <a:close/>
                </a:path>
                <a:path w="5038725" h="1857375">
                  <a:moveTo>
                    <a:pt x="827792" y="575996"/>
                  </a:moveTo>
                  <a:lnTo>
                    <a:pt x="779257" y="575996"/>
                  </a:lnTo>
                  <a:lnTo>
                    <a:pt x="779257" y="570601"/>
                  </a:lnTo>
                  <a:lnTo>
                    <a:pt x="827792" y="570601"/>
                  </a:lnTo>
                  <a:lnTo>
                    <a:pt x="827792" y="575996"/>
                  </a:lnTo>
                  <a:close/>
                </a:path>
                <a:path w="5038725" h="1857375">
                  <a:moveTo>
                    <a:pt x="806221" y="597575"/>
                  </a:moveTo>
                  <a:lnTo>
                    <a:pt x="800828" y="597575"/>
                  </a:lnTo>
                  <a:lnTo>
                    <a:pt x="800828" y="575996"/>
                  </a:lnTo>
                  <a:lnTo>
                    <a:pt x="806221" y="575996"/>
                  </a:lnTo>
                  <a:lnTo>
                    <a:pt x="806221" y="597575"/>
                  </a:lnTo>
                  <a:close/>
                </a:path>
                <a:path w="5038725" h="1857375">
                  <a:moveTo>
                    <a:pt x="577028" y="570601"/>
                  </a:moveTo>
                  <a:lnTo>
                    <a:pt x="571635" y="570601"/>
                  </a:lnTo>
                  <a:lnTo>
                    <a:pt x="571635" y="549023"/>
                  </a:lnTo>
                  <a:lnTo>
                    <a:pt x="577028" y="549023"/>
                  </a:lnTo>
                  <a:lnTo>
                    <a:pt x="577028" y="570601"/>
                  </a:lnTo>
                  <a:close/>
                </a:path>
                <a:path w="5038725" h="1857375">
                  <a:moveTo>
                    <a:pt x="598599" y="575996"/>
                  </a:moveTo>
                  <a:lnTo>
                    <a:pt x="550064" y="575996"/>
                  </a:lnTo>
                  <a:lnTo>
                    <a:pt x="550064" y="570601"/>
                  </a:lnTo>
                  <a:lnTo>
                    <a:pt x="598599" y="570601"/>
                  </a:lnTo>
                  <a:lnTo>
                    <a:pt x="598599" y="575996"/>
                  </a:lnTo>
                  <a:close/>
                </a:path>
                <a:path w="5038725" h="1857375">
                  <a:moveTo>
                    <a:pt x="577028" y="597575"/>
                  </a:moveTo>
                  <a:lnTo>
                    <a:pt x="571635" y="597575"/>
                  </a:lnTo>
                  <a:lnTo>
                    <a:pt x="571635" y="575996"/>
                  </a:lnTo>
                  <a:lnTo>
                    <a:pt x="577028" y="575996"/>
                  </a:lnTo>
                  <a:lnTo>
                    <a:pt x="577028" y="597575"/>
                  </a:lnTo>
                  <a:close/>
                </a:path>
                <a:path w="5038725" h="1857375">
                  <a:moveTo>
                    <a:pt x="347834" y="570601"/>
                  </a:moveTo>
                  <a:lnTo>
                    <a:pt x="342442" y="570601"/>
                  </a:lnTo>
                  <a:lnTo>
                    <a:pt x="342442" y="549023"/>
                  </a:lnTo>
                  <a:lnTo>
                    <a:pt x="347834" y="549023"/>
                  </a:lnTo>
                  <a:lnTo>
                    <a:pt x="347834" y="570601"/>
                  </a:lnTo>
                  <a:close/>
                </a:path>
                <a:path w="5038725" h="1857375">
                  <a:moveTo>
                    <a:pt x="369405" y="575996"/>
                  </a:moveTo>
                  <a:lnTo>
                    <a:pt x="320870" y="575996"/>
                  </a:lnTo>
                  <a:lnTo>
                    <a:pt x="320870" y="570601"/>
                  </a:lnTo>
                  <a:lnTo>
                    <a:pt x="369405" y="570601"/>
                  </a:lnTo>
                  <a:lnTo>
                    <a:pt x="369405" y="575996"/>
                  </a:lnTo>
                  <a:close/>
                </a:path>
                <a:path w="5038725" h="1857375">
                  <a:moveTo>
                    <a:pt x="347834" y="597575"/>
                  </a:moveTo>
                  <a:lnTo>
                    <a:pt x="342442" y="597575"/>
                  </a:lnTo>
                  <a:lnTo>
                    <a:pt x="342442" y="575996"/>
                  </a:lnTo>
                  <a:lnTo>
                    <a:pt x="347834" y="575996"/>
                  </a:lnTo>
                  <a:lnTo>
                    <a:pt x="347834" y="597575"/>
                  </a:lnTo>
                  <a:close/>
                </a:path>
                <a:path w="5038725" h="1857375">
                  <a:moveTo>
                    <a:pt x="920818" y="685239"/>
                  </a:moveTo>
                  <a:lnTo>
                    <a:pt x="915425" y="685239"/>
                  </a:lnTo>
                  <a:lnTo>
                    <a:pt x="915425" y="663660"/>
                  </a:lnTo>
                  <a:lnTo>
                    <a:pt x="920818" y="663660"/>
                  </a:lnTo>
                  <a:lnTo>
                    <a:pt x="920818" y="685239"/>
                  </a:lnTo>
                  <a:close/>
                </a:path>
                <a:path w="5038725" h="1857375">
                  <a:moveTo>
                    <a:pt x="942389" y="690633"/>
                  </a:moveTo>
                  <a:lnTo>
                    <a:pt x="893854" y="690633"/>
                  </a:lnTo>
                  <a:lnTo>
                    <a:pt x="893854" y="685239"/>
                  </a:lnTo>
                  <a:lnTo>
                    <a:pt x="942389" y="685239"/>
                  </a:lnTo>
                  <a:lnTo>
                    <a:pt x="942389" y="690633"/>
                  </a:lnTo>
                  <a:close/>
                </a:path>
                <a:path w="5038725" h="1857375">
                  <a:moveTo>
                    <a:pt x="920818" y="712212"/>
                  </a:moveTo>
                  <a:lnTo>
                    <a:pt x="915425" y="712212"/>
                  </a:lnTo>
                  <a:lnTo>
                    <a:pt x="915425" y="690633"/>
                  </a:lnTo>
                  <a:lnTo>
                    <a:pt x="920818" y="690633"/>
                  </a:lnTo>
                  <a:lnTo>
                    <a:pt x="920818" y="712212"/>
                  </a:lnTo>
                  <a:close/>
                </a:path>
                <a:path w="5038725" h="1857375">
                  <a:moveTo>
                    <a:pt x="691625" y="685239"/>
                  </a:moveTo>
                  <a:lnTo>
                    <a:pt x="686232" y="685239"/>
                  </a:lnTo>
                  <a:lnTo>
                    <a:pt x="686232" y="663660"/>
                  </a:lnTo>
                  <a:lnTo>
                    <a:pt x="691625" y="663660"/>
                  </a:lnTo>
                  <a:lnTo>
                    <a:pt x="691625" y="685239"/>
                  </a:lnTo>
                  <a:close/>
                </a:path>
                <a:path w="5038725" h="1857375">
                  <a:moveTo>
                    <a:pt x="713196" y="690633"/>
                  </a:moveTo>
                  <a:lnTo>
                    <a:pt x="664661" y="690633"/>
                  </a:lnTo>
                  <a:lnTo>
                    <a:pt x="664661" y="685239"/>
                  </a:lnTo>
                  <a:lnTo>
                    <a:pt x="713196" y="685239"/>
                  </a:lnTo>
                  <a:lnTo>
                    <a:pt x="713196" y="690633"/>
                  </a:lnTo>
                  <a:close/>
                </a:path>
                <a:path w="5038725" h="1857375">
                  <a:moveTo>
                    <a:pt x="691625" y="712212"/>
                  </a:moveTo>
                  <a:lnTo>
                    <a:pt x="686232" y="712212"/>
                  </a:lnTo>
                  <a:lnTo>
                    <a:pt x="686232" y="690633"/>
                  </a:lnTo>
                  <a:lnTo>
                    <a:pt x="691625" y="690633"/>
                  </a:lnTo>
                  <a:lnTo>
                    <a:pt x="691625" y="712212"/>
                  </a:lnTo>
                  <a:close/>
                </a:path>
                <a:path w="5038725" h="1857375">
                  <a:moveTo>
                    <a:pt x="462431" y="685239"/>
                  </a:moveTo>
                  <a:lnTo>
                    <a:pt x="457038" y="685239"/>
                  </a:lnTo>
                  <a:lnTo>
                    <a:pt x="457038" y="663660"/>
                  </a:lnTo>
                  <a:lnTo>
                    <a:pt x="462431" y="663660"/>
                  </a:lnTo>
                  <a:lnTo>
                    <a:pt x="462431" y="685239"/>
                  </a:lnTo>
                  <a:close/>
                </a:path>
                <a:path w="5038725" h="1857375">
                  <a:moveTo>
                    <a:pt x="484002" y="690633"/>
                  </a:moveTo>
                  <a:lnTo>
                    <a:pt x="435467" y="690633"/>
                  </a:lnTo>
                  <a:lnTo>
                    <a:pt x="435467" y="685239"/>
                  </a:lnTo>
                  <a:lnTo>
                    <a:pt x="484002" y="685239"/>
                  </a:lnTo>
                  <a:lnTo>
                    <a:pt x="484002" y="690633"/>
                  </a:lnTo>
                  <a:close/>
                </a:path>
                <a:path w="5038725" h="1857375">
                  <a:moveTo>
                    <a:pt x="462431" y="712212"/>
                  </a:moveTo>
                  <a:lnTo>
                    <a:pt x="457038" y="712212"/>
                  </a:lnTo>
                  <a:lnTo>
                    <a:pt x="457038" y="690633"/>
                  </a:lnTo>
                  <a:lnTo>
                    <a:pt x="462431" y="690633"/>
                  </a:lnTo>
                  <a:lnTo>
                    <a:pt x="462431" y="712212"/>
                  </a:lnTo>
                  <a:close/>
                </a:path>
                <a:path w="5038725" h="1857375">
                  <a:moveTo>
                    <a:pt x="233238" y="685239"/>
                  </a:moveTo>
                  <a:lnTo>
                    <a:pt x="227845" y="685239"/>
                  </a:lnTo>
                  <a:lnTo>
                    <a:pt x="227845" y="663660"/>
                  </a:lnTo>
                  <a:lnTo>
                    <a:pt x="233238" y="663660"/>
                  </a:lnTo>
                  <a:lnTo>
                    <a:pt x="233238" y="685239"/>
                  </a:lnTo>
                  <a:close/>
                </a:path>
                <a:path w="5038725" h="1857375">
                  <a:moveTo>
                    <a:pt x="254809" y="690633"/>
                  </a:moveTo>
                  <a:lnTo>
                    <a:pt x="206274" y="690633"/>
                  </a:lnTo>
                  <a:lnTo>
                    <a:pt x="206274" y="685239"/>
                  </a:lnTo>
                  <a:lnTo>
                    <a:pt x="254809" y="685239"/>
                  </a:lnTo>
                  <a:lnTo>
                    <a:pt x="254809" y="690633"/>
                  </a:lnTo>
                  <a:close/>
                </a:path>
                <a:path w="5038725" h="1857375">
                  <a:moveTo>
                    <a:pt x="233238" y="712212"/>
                  </a:moveTo>
                  <a:lnTo>
                    <a:pt x="227845" y="712212"/>
                  </a:lnTo>
                  <a:lnTo>
                    <a:pt x="227845" y="690633"/>
                  </a:lnTo>
                  <a:lnTo>
                    <a:pt x="233238" y="690633"/>
                  </a:lnTo>
                  <a:lnTo>
                    <a:pt x="233238" y="712212"/>
                  </a:lnTo>
                  <a:close/>
                </a:path>
                <a:path w="5038725" h="1857375">
                  <a:moveTo>
                    <a:pt x="1035415" y="799876"/>
                  </a:moveTo>
                  <a:lnTo>
                    <a:pt x="1030022" y="799876"/>
                  </a:lnTo>
                  <a:lnTo>
                    <a:pt x="1030022" y="778297"/>
                  </a:lnTo>
                  <a:lnTo>
                    <a:pt x="1035415" y="778297"/>
                  </a:lnTo>
                  <a:lnTo>
                    <a:pt x="1035415" y="799876"/>
                  </a:lnTo>
                  <a:close/>
                </a:path>
                <a:path w="5038725" h="1857375">
                  <a:moveTo>
                    <a:pt x="1056986" y="805270"/>
                  </a:moveTo>
                  <a:lnTo>
                    <a:pt x="1008451" y="805270"/>
                  </a:lnTo>
                  <a:lnTo>
                    <a:pt x="1008451" y="799876"/>
                  </a:lnTo>
                  <a:lnTo>
                    <a:pt x="1056986" y="799876"/>
                  </a:lnTo>
                  <a:lnTo>
                    <a:pt x="1056986" y="805270"/>
                  </a:lnTo>
                  <a:close/>
                </a:path>
                <a:path w="5038725" h="1857375">
                  <a:moveTo>
                    <a:pt x="1035415" y="826849"/>
                  </a:moveTo>
                  <a:lnTo>
                    <a:pt x="1030022" y="826849"/>
                  </a:lnTo>
                  <a:lnTo>
                    <a:pt x="1030022" y="805270"/>
                  </a:lnTo>
                  <a:lnTo>
                    <a:pt x="1035415" y="805270"/>
                  </a:lnTo>
                  <a:lnTo>
                    <a:pt x="1035415" y="826849"/>
                  </a:lnTo>
                  <a:close/>
                </a:path>
                <a:path w="5038725" h="1857375">
                  <a:moveTo>
                    <a:pt x="806221" y="799876"/>
                  </a:moveTo>
                  <a:lnTo>
                    <a:pt x="800828" y="799876"/>
                  </a:lnTo>
                  <a:lnTo>
                    <a:pt x="800828" y="778297"/>
                  </a:lnTo>
                  <a:lnTo>
                    <a:pt x="806221" y="778297"/>
                  </a:lnTo>
                  <a:lnTo>
                    <a:pt x="806221" y="799876"/>
                  </a:lnTo>
                  <a:close/>
                </a:path>
                <a:path w="5038725" h="1857375">
                  <a:moveTo>
                    <a:pt x="827792" y="805270"/>
                  </a:moveTo>
                  <a:lnTo>
                    <a:pt x="779257" y="805270"/>
                  </a:lnTo>
                  <a:lnTo>
                    <a:pt x="779257" y="799876"/>
                  </a:lnTo>
                  <a:lnTo>
                    <a:pt x="827792" y="799876"/>
                  </a:lnTo>
                  <a:lnTo>
                    <a:pt x="827792" y="805270"/>
                  </a:lnTo>
                  <a:close/>
                </a:path>
                <a:path w="5038725" h="1857375">
                  <a:moveTo>
                    <a:pt x="806221" y="826849"/>
                  </a:moveTo>
                  <a:lnTo>
                    <a:pt x="800828" y="826849"/>
                  </a:lnTo>
                  <a:lnTo>
                    <a:pt x="800828" y="805270"/>
                  </a:lnTo>
                  <a:lnTo>
                    <a:pt x="806221" y="805270"/>
                  </a:lnTo>
                  <a:lnTo>
                    <a:pt x="806221" y="826849"/>
                  </a:lnTo>
                  <a:close/>
                </a:path>
                <a:path w="5038725" h="1857375">
                  <a:moveTo>
                    <a:pt x="577028" y="799876"/>
                  </a:moveTo>
                  <a:lnTo>
                    <a:pt x="571635" y="799876"/>
                  </a:lnTo>
                  <a:lnTo>
                    <a:pt x="571635" y="778297"/>
                  </a:lnTo>
                  <a:lnTo>
                    <a:pt x="577028" y="778297"/>
                  </a:lnTo>
                  <a:lnTo>
                    <a:pt x="577028" y="799876"/>
                  </a:lnTo>
                  <a:close/>
                </a:path>
                <a:path w="5038725" h="1857375">
                  <a:moveTo>
                    <a:pt x="598599" y="805270"/>
                  </a:moveTo>
                  <a:lnTo>
                    <a:pt x="550064" y="805270"/>
                  </a:lnTo>
                  <a:lnTo>
                    <a:pt x="550064" y="799876"/>
                  </a:lnTo>
                  <a:lnTo>
                    <a:pt x="598599" y="799876"/>
                  </a:lnTo>
                  <a:lnTo>
                    <a:pt x="598599" y="805270"/>
                  </a:lnTo>
                  <a:close/>
                </a:path>
                <a:path w="5038725" h="1857375">
                  <a:moveTo>
                    <a:pt x="577028" y="826849"/>
                  </a:moveTo>
                  <a:lnTo>
                    <a:pt x="571635" y="826849"/>
                  </a:lnTo>
                  <a:lnTo>
                    <a:pt x="571635" y="805270"/>
                  </a:lnTo>
                  <a:lnTo>
                    <a:pt x="577028" y="805270"/>
                  </a:lnTo>
                  <a:lnTo>
                    <a:pt x="577028" y="826849"/>
                  </a:lnTo>
                  <a:close/>
                </a:path>
                <a:path w="5038725" h="1857375">
                  <a:moveTo>
                    <a:pt x="347834" y="799876"/>
                  </a:moveTo>
                  <a:lnTo>
                    <a:pt x="342442" y="799876"/>
                  </a:lnTo>
                  <a:lnTo>
                    <a:pt x="342442" y="778297"/>
                  </a:lnTo>
                  <a:lnTo>
                    <a:pt x="347834" y="778297"/>
                  </a:lnTo>
                  <a:lnTo>
                    <a:pt x="347834" y="799876"/>
                  </a:lnTo>
                  <a:close/>
                </a:path>
                <a:path w="5038725" h="1857375">
                  <a:moveTo>
                    <a:pt x="369405" y="805270"/>
                  </a:moveTo>
                  <a:lnTo>
                    <a:pt x="320870" y="805270"/>
                  </a:lnTo>
                  <a:lnTo>
                    <a:pt x="320870" y="799876"/>
                  </a:lnTo>
                  <a:lnTo>
                    <a:pt x="369405" y="799876"/>
                  </a:lnTo>
                  <a:lnTo>
                    <a:pt x="369405" y="805270"/>
                  </a:lnTo>
                  <a:close/>
                </a:path>
                <a:path w="5038725" h="1857375">
                  <a:moveTo>
                    <a:pt x="347834" y="826849"/>
                  </a:moveTo>
                  <a:lnTo>
                    <a:pt x="342442" y="826849"/>
                  </a:lnTo>
                  <a:lnTo>
                    <a:pt x="342442" y="805270"/>
                  </a:lnTo>
                  <a:lnTo>
                    <a:pt x="347834" y="805270"/>
                  </a:lnTo>
                  <a:lnTo>
                    <a:pt x="347834" y="826849"/>
                  </a:lnTo>
                  <a:close/>
                </a:path>
                <a:path w="5038725" h="1857375">
                  <a:moveTo>
                    <a:pt x="920818" y="914513"/>
                  </a:moveTo>
                  <a:lnTo>
                    <a:pt x="915425" y="914513"/>
                  </a:lnTo>
                  <a:lnTo>
                    <a:pt x="915425" y="892934"/>
                  </a:lnTo>
                  <a:lnTo>
                    <a:pt x="920818" y="892934"/>
                  </a:lnTo>
                  <a:lnTo>
                    <a:pt x="920818" y="914513"/>
                  </a:lnTo>
                  <a:close/>
                </a:path>
                <a:path w="5038725" h="1857375">
                  <a:moveTo>
                    <a:pt x="942389" y="919908"/>
                  </a:moveTo>
                  <a:lnTo>
                    <a:pt x="893854" y="919908"/>
                  </a:lnTo>
                  <a:lnTo>
                    <a:pt x="893854" y="914513"/>
                  </a:lnTo>
                  <a:lnTo>
                    <a:pt x="942389" y="914513"/>
                  </a:lnTo>
                  <a:lnTo>
                    <a:pt x="942389" y="919908"/>
                  </a:lnTo>
                  <a:close/>
                </a:path>
                <a:path w="5038725" h="1857375">
                  <a:moveTo>
                    <a:pt x="920818" y="941486"/>
                  </a:moveTo>
                  <a:lnTo>
                    <a:pt x="915425" y="941486"/>
                  </a:lnTo>
                  <a:lnTo>
                    <a:pt x="915425" y="919908"/>
                  </a:lnTo>
                  <a:lnTo>
                    <a:pt x="920818" y="919908"/>
                  </a:lnTo>
                  <a:lnTo>
                    <a:pt x="920818" y="941486"/>
                  </a:lnTo>
                  <a:close/>
                </a:path>
                <a:path w="5038725" h="1857375">
                  <a:moveTo>
                    <a:pt x="691625" y="914513"/>
                  </a:moveTo>
                  <a:lnTo>
                    <a:pt x="686232" y="914513"/>
                  </a:lnTo>
                  <a:lnTo>
                    <a:pt x="686232" y="892934"/>
                  </a:lnTo>
                  <a:lnTo>
                    <a:pt x="691625" y="892934"/>
                  </a:lnTo>
                  <a:lnTo>
                    <a:pt x="691625" y="914513"/>
                  </a:lnTo>
                  <a:close/>
                </a:path>
                <a:path w="5038725" h="1857375">
                  <a:moveTo>
                    <a:pt x="713196" y="919908"/>
                  </a:moveTo>
                  <a:lnTo>
                    <a:pt x="664661" y="919908"/>
                  </a:lnTo>
                  <a:lnTo>
                    <a:pt x="664661" y="914513"/>
                  </a:lnTo>
                  <a:lnTo>
                    <a:pt x="713196" y="914513"/>
                  </a:lnTo>
                  <a:lnTo>
                    <a:pt x="713196" y="919908"/>
                  </a:lnTo>
                  <a:close/>
                </a:path>
                <a:path w="5038725" h="1857375">
                  <a:moveTo>
                    <a:pt x="691625" y="941486"/>
                  </a:moveTo>
                  <a:lnTo>
                    <a:pt x="686232" y="941486"/>
                  </a:lnTo>
                  <a:lnTo>
                    <a:pt x="686232" y="919908"/>
                  </a:lnTo>
                  <a:lnTo>
                    <a:pt x="691625" y="919908"/>
                  </a:lnTo>
                  <a:lnTo>
                    <a:pt x="691625" y="941486"/>
                  </a:lnTo>
                  <a:close/>
                </a:path>
                <a:path w="5038725" h="1857375">
                  <a:moveTo>
                    <a:pt x="462431" y="914513"/>
                  </a:moveTo>
                  <a:lnTo>
                    <a:pt x="457038" y="914513"/>
                  </a:lnTo>
                  <a:lnTo>
                    <a:pt x="457038" y="892934"/>
                  </a:lnTo>
                  <a:lnTo>
                    <a:pt x="462431" y="892934"/>
                  </a:lnTo>
                  <a:lnTo>
                    <a:pt x="462431" y="914513"/>
                  </a:lnTo>
                  <a:close/>
                </a:path>
                <a:path w="5038725" h="1857375">
                  <a:moveTo>
                    <a:pt x="484002" y="919908"/>
                  </a:moveTo>
                  <a:lnTo>
                    <a:pt x="435467" y="919908"/>
                  </a:lnTo>
                  <a:lnTo>
                    <a:pt x="435467" y="914513"/>
                  </a:lnTo>
                  <a:lnTo>
                    <a:pt x="484002" y="914513"/>
                  </a:lnTo>
                  <a:lnTo>
                    <a:pt x="484002" y="919908"/>
                  </a:lnTo>
                  <a:close/>
                </a:path>
                <a:path w="5038725" h="1857375">
                  <a:moveTo>
                    <a:pt x="462431" y="941486"/>
                  </a:moveTo>
                  <a:lnTo>
                    <a:pt x="457038" y="941486"/>
                  </a:lnTo>
                  <a:lnTo>
                    <a:pt x="457038" y="919908"/>
                  </a:lnTo>
                  <a:lnTo>
                    <a:pt x="462431" y="919908"/>
                  </a:lnTo>
                  <a:lnTo>
                    <a:pt x="462431" y="941486"/>
                  </a:lnTo>
                  <a:close/>
                </a:path>
                <a:path w="5038725" h="1857375">
                  <a:moveTo>
                    <a:pt x="1035415" y="1027802"/>
                  </a:moveTo>
                  <a:lnTo>
                    <a:pt x="1030022" y="1027802"/>
                  </a:lnTo>
                  <a:lnTo>
                    <a:pt x="1030022" y="1006223"/>
                  </a:lnTo>
                  <a:lnTo>
                    <a:pt x="1035415" y="1006223"/>
                  </a:lnTo>
                  <a:lnTo>
                    <a:pt x="1035415" y="1027802"/>
                  </a:lnTo>
                  <a:close/>
                </a:path>
                <a:path w="5038725" h="1857375">
                  <a:moveTo>
                    <a:pt x="1056986" y="1033196"/>
                  </a:moveTo>
                  <a:lnTo>
                    <a:pt x="1008451" y="1033196"/>
                  </a:lnTo>
                  <a:lnTo>
                    <a:pt x="1008451" y="1027802"/>
                  </a:lnTo>
                  <a:lnTo>
                    <a:pt x="1056986" y="1027802"/>
                  </a:lnTo>
                  <a:lnTo>
                    <a:pt x="1056986" y="1033196"/>
                  </a:lnTo>
                  <a:close/>
                </a:path>
                <a:path w="5038725" h="1857375">
                  <a:moveTo>
                    <a:pt x="1035415" y="1054775"/>
                  </a:moveTo>
                  <a:lnTo>
                    <a:pt x="1030022" y="1054775"/>
                  </a:lnTo>
                  <a:lnTo>
                    <a:pt x="1030022" y="1033196"/>
                  </a:lnTo>
                  <a:lnTo>
                    <a:pt x="1035415" y="1033196"/>
                  </a:lnTo>
                  <a:lnTo>
                    <a:pt x="1035415" y="1054775"/>
                  </a:lnTo>
                  <a:close/>
                </a:path>
                <a:path w="5038725" h="1857375">
                  <a:moveTo>
                    <a:pt x="806221" y="1027802"/>
                  </a:moveTo>
                  <a:lnTo>
                    <a:pt x="800828" y="1027802"/>
                  </a:lnTo>
                  <a:lnTo>
                    <a:pt x="800828" y="1006223"/>
                  </a:lnTo>
                  <a:lnTo>
                    <a:pt x="806221" y="1006223"/>
                  </a:lnTo>
                  <a:lnTo>
                    <a:pt x="806221" y="1027802"/>
                  </a:lnTo>
                  <a:close/>
                </a:path>
                <a:path w="5038725" h="1857375">
                  <a:moveTo>
                    <a:pt x="827792" y="1033196"/>
                  </a:moveTo>
                  <a:lnTo>
                    <a:pt x="779257" y="1033196"/>
                  </a:lnTo>
                  <a:lnTo>
                    <a:pt x="779257" y="1027802"/>
                  </a:lnTo>
                  <a:lnTo>
                    <a:pt x="827792" y="1027802"/>
                  </a:lnTo>
                  <a:lnTo>
                    <a:pt x="827792" y="1033196"/>
                  </a:lnTo>
                  <a:close/>
                </a:path>
                <a:path w="5038725" h="1857375">
                  <a:moveTo>
                    <a:pt x="806221" y="1054775"/>
                  </a:moveTo>
                  <a:lnTo>
                    <a:pt x="800828" y="1054775"/>
                  </a:lnTo>
                  <a:lnTo>
                    <a:pt x="800828" y="1033196"/>
                  </a:lnTo>
                  <a:lnTo>
                    <a:pt x="806221" y="1033196"/>
                  </a:lnTo>
                  <a:lnTo>
                    <a:pt x="806221" y="1054775"/>
                  </a:lnTo>
                  <a:close/>
                </a:path>
                <a:path w="5038725" h="1857375">
                  <a:moveTo>
                    <a:pt x="920818" y="1142439"/>
                  </a:moveTo>
                  <a:lnTo>
                    <a:pt x="915425" y="1142439"/>
                  </a:lnTo>
                  <a:lnTo>
                    <a:pt x="915425" y="1120860"/>
                  </a:lnTo>
                  <a:lnTo>
                    <a:pt x="920818" y="1120860"/>
                  </a:lnTo>
                  <a:lnTo>
                    <a:pt x="920818" y="1142439"/>
                  </a:lnTo>
                  <a:close/>
                </a:path>
                <a:path w="5038725" h="1857375">
                  <a:moveTo>
                    <a:pt x="942389" y="1147833"/>
                  </a:moveTo>
                  <a:lnTo>
                    <a:pt x="893854" y="1147833"/>
                  </a:lnTo>
                  <a:lnTo>
                    <a:pt x="893854" y="1142439"/>
                  </a:lnTo>
                  <a:lnTo>
                    <a:pt x="942389" y="1142439"/>
                  </a:lnTo>
                  <a:lnTo>
                    <a:pt x="942389" y="1147833"/>
                  </a:lnTo>
                  <a:close/>
                </a:path>
                <a:path w="5038725" h="1857375">
                  <a:moveTo>
                    <a:pt x="920818" y="1169412"/>
                  </a:moveTo>
                  <a:lnTo>
                    <a:pt x="915425" y="1169412"/>
                  </a:lnTo>
                  <a:lnTo>
                    <a:pt x="915425" y="1147833"/>
                  </a:lnTo>
                  <a:lnTo>
                    <a:pt x="920818" y="1147833"/>
                  </a:lnTo>
                  <a:lnTo>
                    <a:pt x="920818" y="1169412"/>
                  </a:lnTo>
                  <a:close/>
                </a:path>
                <a:path w="5038725" h="1857375">
                  <a:moveTo>
                    <a:pt x="1036763" y="1270563"/>
                  </a:moveTo>
                  <a:lnTo>
                    <a:pt x="1020584" y="1262470"/>
                  </a:lnTo>
                  <a:lnTo>
                    <a:pt x="1012495" y="1257076"/>
                  </a:lnTo>
                  <a:lnTo>
                    <a:pt x="1030022" y="1257076"/>
                  </a:lnTo>
                  <a:lnTo>
                    <a:pt x="1030022" y="1235497"/>
                  </a:lnTo>
                  <a:lnTo>
                    <a:pt x="1036763" y="1235497"/>
                  </a:lnTo>
                  <a:lnTo>
                    <a:pt x="1036763" y="1257076"/>
                  </a:lnTo>
                  <a:lnTo>
                    <a:pt x="1058334" y="1257076"/>
                  </a:lnTo>
                  <a:lnTo>
                    <a:pt x="1058334" y="1262470"/>
                  </a:lnTo>
                  <a:lnTo>
                    <a:pt x="1036763" y="1262470"/>
                  </a:lnTo>
                  <a:lnTo>
                    <a:pt x="1036763" y="1270563"/>
                  </a:lnTo>
                  <a:close/>
                </a:path>
                <a:path w="5038725" h="1857375">
                  <a:moveTo>
                    <a:pt x="26963" y="689285"/>
                  </a:moveTo>
                  <a:lnTo>
                    <a:pt x="24267" y="689285"/>
                  </a:lnTo>
                  <a:lnTo>
                    <a:pt x="14830" y="683890"/>
                  </a:lnTo>
                  <a:lnTo>
                    <a:pt x="26963" y="683890"/>
                  </a:lnTo>
                  <a:lnTo>
                    <a:pt x="26963" y="689285"/>
                  </a:lnTo>
                  <a:close/>
                </a:path>
                <a:path w="5038725" h="1857375">
                  <a:moveTo>
                    <a:pt x="118641" y="570601"/>
                  </a:moveTo>
                  <a:lnTo>
                    <a:pt x="113248" y="570601"/>
                  </a:lnTo>
                  <a:lnTo>
                    <a:pt x="113248" y="549023"/>
                  </a:lnTo>
                  <a:lnTo>
                    <a:pt x="118641" y="549023"/>
                  </a:lnTo>
                  <a:lnTo>
                    <a:pt x="118641" y="570601"/>
                  </a:lnTo>
                  <a:close/>
                </a:path>
                <a:path w="5038725" h="1857375">
                  <a:moveTo>
                    <a:pt x="140212" y="575996"/>
                  </a:moveTo>
                  <a:lnTo>
                    <a:pt x="91677" y="575996"/>
                  </a:lnTo>
                  <a:lnTo>
                    <a:pt x="91677" y="570601"/>
                  </a:lnTo>
                  <a:lnTo>
                    <a:pt x="140212" y="570601"/>
                  </a:lnTo>
                  <a:lnTo>
                    <a:pt x="140212" y="575996"/>
                  </a:lnTo>
                  <a:close/>
                </a:path>
                <a:path w="5038725" h="1857375">
                  <a:moveTo>
                    <a:pt x="118641" y="597575"/>
                  </a:moveTo>
                  <a:lnTo>
                    <a:pt x="113248" y="597575"/>
                  </a:lnTo>
                  <a:lnTo>
                    <a:pt x="113248" y="575996"/>
                  </a:lnTo>
                  <a:lnTo>
                    <a:pt x="118641" y="575996"/>
                  </a:lnTo>
                  <a:lnTo>
                    <a:pt x="118641" y="597575"/>
                  </a:lnTo>
                  <a:close/>
                </a:path>
                <a:path w="5038725" h="1857375">
                  <a:moveTo>
                    <a:pt x="5392" y="678495"/>
                  </a:moveTo>
                  <a:lnTo>
                    <a:pt x="0" y="675798"/>
                  </a:lnTo>
                  <a:lnTo>
                    <a:pt x="0" y="663660"/>
                  </a:lnTo>
                  <a:lnTo>
                    <a:pt x="5392" y="663660"/>
                  </a:lnTo>
                  <a:lnTo>
                    <a:pt x="5392" y="67849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02383" y="0"/>
              <a:ext cx="4030345" cy="1638300"/>
            </a:xfrm>
            <a:custGeom>
              <a:avLst/>
              <a:gdLst/>
              <a:ahLst/>
              <a:cxnLst/>
              <a:rect l="l" t="t" r="r" b="b"/>
              <a:pathLst>
                <a:path w="4030345" h="1638300">
                  <a:moveTo>
                    <a:pt x="0" y="165100"/>
                  </a:moveTo>
                  <a:lnTo>
                    <a:pt x="52579" y="63500"/>
                  </a:lnTo>
                  <a:lnTo>
                    <a:pt x="99265" y="50800"/>
                  </a:lnTo>
                  <a:lnTo>
                    <a:pt x="145891" y="50800"/>
                  </a:lnTo>
                  <a:lnTo>
                    <a:pt x="239226" y="25400"/>
                  </a:lnTo>
                  <a:lnTo>
                    <a:pt x="286064" y="25400"/>
                  </a:lnTo>
                  <a:lnTo>
                    <a:pt x="333104" y="12700"/>
                  </a:lnTo>
                  <a:lnTo>
                    <a:pt x="380410" y="12700"/>
                  </a:lnTo>
                  <a:lnTo>
                    <a:pt x="428047" y="0"/>
                  </a:lnTo>
                  <a:lnTo>
                    <a:pt x="882458" y="0"/>
                  </a:lnTo>
                  <a:lnTo>
                    <a:pt x="1042655" y="38100"/>
                  </a:lnTo>
                  <a:lnTo>
                    <a:pt x="1193372" y="76200"/>
                  </a:lnTo>
                  <a:lnTo>
                    <a:pt x="502768" y="76200"/>
                  </a:lnTo>
                  <a:lnTo>
                    <a:pt x="451898" y="88900"/>
                  </a:lnTo>
                  <a:lnTo>
                    <a:pt x="401576" y="88900"/>
                  </a:lnTo>
                  <a:lnTo>
                    <a:pt x="351751" y="101600"/>
                  </a:lnTo>
                  <a:lnTo>
                    <a:pt x="302371" y="101600"/>
                  </a:lnTo>
                  <a:lnTo>
                    <a:pt x="156390" y="139700"/>
                  </a:lnTo>
                  <a:lnTo>
                    <a:pt x="117166" y="139700"/>
                  </a:lnTo>
                  <a:lnTo>
                    <a:pt x="78195" y="152400"/>
                  </a:lnTo>
                  <a:lnTo>
                    <a:pt x="39224" y="152400"/>
                  </a:lnTo>
                  <a:lnTo>
                    <a:pt x="0" y="165100"/>
                  </a:lnTo>
                  <a:close/>
                </a:path>
                <a:path w="4030345" h="1638300">
                  <a:moveTo>
                    <a:pt x="2276924" y="215900"/>
                  </a:moveTo>
                  <a:lnTo>
                    <a:pt x="1665191" y="215900"/>
                  </a:lnTo>
                  <a:lnTo>
                    <a:pt x="1709264" y="203200"/>
                  </a:lnTo>
                  <a:lnTo>
                    <a:pt x="2115320" y="203200"/>
                  </a:lnTo>
                  <a:lnTo>
                    <a:pt x="2144151" y="165100"/>
                  </a:lnTo>
                  <a:lnTo>
                    <a:pt x="2176921" y="127000"/>
                  </a:lnTo>
                  <a:lnTo>
                    <a:pt x="2212780" y="88900"/>
                  </a:lnTo>
                  <a:lnTo>
                    <a:pt x="2250879" y="50800"/>
                  </a:lnTo>
                  <a:lnTo>
                    <a:pt x="2290370" y="12700"/>
                  </a:lnTo>
                  <a:lnTo>
                    <a:pt x="2308541" y="0"/>
                  </a:lnTo>
                  <a:lnTo>
                    <a:pt x="2493594" y="0"/>
                  </a:lnTo>
                  <a:lnTo>
                    <a:pt x="2476637" y="12700"/>
                  </a:lnTo>
                  <a:lnTo>
                    <a:pt x="2439232" y="50800"/>
                  </a:lnTo>
                  <a:lnTo>
                    <a:pt x="2401957" y="76200"/>
                  </a:lnTo>
                  <a:lnTo>
                    <a:pt x="2365588" y="114300"/>
                  </a:lnTo>
                  <a:lnTo>
                    <a:pt x="2330902" y="152400"/>
                  </a:lnTo>
                  <a:lnTo>
                    <a:pt x="2298675" y="190500"/>
                  </a:lnTo>
                  <a:lnTo>
                    <a:pt x="2276924" y="215900"/>
                  </a:lnTo>
                  <a:close/>
                </a:path>
                <a:path w="4030345" h="1638300">
                  <a:moveTo>
                    <a:pt x="3078035" y="101600"/>
                  </a:moveTo>
                  <a:lnTo>
                    <a:pt x="3009175" y="101600"/>
                  </a:lnTo>
                  <a:lnTo>
                    <a:pt x="2958474" y="88900"/>
                  </a:lnTo>
                  <a:lnTo>
                    <a:pt x="2908373" y="88900"/>
                  </a:lnTo>
                  <a:lnTo>
                    <a:pt x="2762792" y="50800"/>
                  </a:lnTo>
                  <a:lnTo>
                    <a:pt x="2716217" y="25400"/>
                  </a:lnTo>
                  <a:lnTo>
                    <a:pt x="2670807" y="12700"/>
                  </a:lnTo>
                  <a:lnTo>
                    <a:pt x="2637727" y="0"/>
                  </a:lnTo>
                  <a:lnTo>
                    <a:pt x="2907730" y="0"/>
                  </a:lnTo>
                  <a:lnTo>
                    <a:pt x="2954797" y="12700"/>
                  </a:lnTo>
                  <a:lnTo>
                    <a:pt x="3283476" y="12700"/>
                  </a:lnTo>
                  <a:lnTo>
                    <a:pt x="3268703" y="25400"/>
                  </a:lnTo>
                  <a:lnTo>
                    <a:pt x="3232522" y="50800"/>
                  </a:lnTo>
                  <a:lnTo>
                    <a:pt x="3189094" y="76200"/>
                  </a:lnTo>
                  <a:lnTo>
                    <a:pt x="3137803" y="88900"/>
                  </a:lnTo>
                  <a:lnTo>
                    <a:pt x="3078035" y="101600"/>
                  </a:lnTo>
                  <a:close/>
                </a:path>
                <a:path w="4030345" h="1638300">
                  <a:moveTo>
                    <a:pt x="3283476" y="12700"/>
                  </a:moveTo>
                  <a:lnTo>
                    <a:pt x="3044171" y="12700"/>
                  </a:lnTo>
                  <a:lnTo>
                    <a:pt x="3085046" y="0"/>
                  </a:lnTo>
                  <a:lnTo>
                    <a:pt x="3298250" y="0"/>
                  </a:lnTo>
                  <a:lnTo>
                    <a:pt x="3283476" y="12700"/>
                  </a:lnTo>
                  <a:close/>
                </a:path>
                <a:path w="4030345" h="1638300">
                  <a:moveTo>
                    <a:pt x="1773995" y="292100"/>
                  </a:moveTo>
                  <a:lnTo>
                    <a:pt x="1525509" y="292100"/>
                  </a:lnTo>
                  <a:lnTo>
                    <a:pt x="1472824" y="279400"/>
                  </a:lnTo>
                  <a:lnTo>
                    <a:pt x="1420999" y="254000"/>
                  </a:lnTo>
                  <a:lnTo>
                    <a:pt x="1327524" y="228600"/>
                  </a:lnTo>
                  <a:lnTo>
                    <a:pt x="1281966" y="203200"/>
                  </a:lnTo>
                  <a:lnTo>
                    <a:pt x="1236745" y="190500"/>
                  </a:lnTo>
                  <a:lnTo>
                    <a:pt x="1191525" y="165100"/>
                  </a:lnTo>
                  <a:lnTo>
                    <a:pt x="1056821" y="127000"/>
                  </a:lnTo>
                  <a:lnTo>
                    <a:pt x="870605" y="76200"/>
                  </a:lnTo>
                  <a:lnTo>
                    <a:pt x="1193372" y="76200"/>
                  </a:lnTo>
                  <a:lnTo>
                    <a:pt x="1241689" y="101600"/>
                  </a:lnTo>
                  <a:lnTo>
                    <a:pt x="1286123" y="114300"/>
                  </a:lnTo>
                  <a:lnTo>
                    <a:pt x="1330670" y="139700"/>
                  </a:lnTo>
                  <a:lnTo>
                    <a:pt x="1421449" y="165100"/>
                  </a:lnTo>
                  <a:lnTo>
                    <a:pt x="1468355" y="190500"/>
                  </a:lnTo>
                  <a:lnTo>
                    <a:pt x="1516721" y="203200"/>
                  </a:lnTo>
                  <a:lnTo>
                    <a:pt x="1571130" y="215900"/>
                  </a:lnTo>
                  <a:lnTo>
                    <a:pt x="2276924" y="215900"/>
                  </a:lnTo>
                  <a:lnTo>
                    <a:pt x="2266048" y="228600"/>
                  </a:lnTo>
                  <a:lnTo>
                    <a:pt x="2246917" y="266700"/>
                  </a:lnTo>
                  <a:lnTo>
                    <a:pt x="1851727" y="266700"/>
                  </a:lnTo>
                  <a:lnTo>
                    <a:pt x="1773995" y="292100"/>
                  </a:lnTo>
                  <a:close/>
                </a:path>
                <a:path w="4030345" h="1638300">
                  <a:moveTo>
                    <a:pt x="1956402" y="190500"/>
                  </a:moveTo>
                  <a:lnTo>
                    <a:pt x="1852578" y="190500"/>
                  </a:lnTo>
                  <a:lnTo>
                    <a:pt x="1904003" y="177800"/>
                  </a:lnTo>
                  <a:lnTo>
                    <a:pt x="1956402" y="190500"/>
                  </a:lnTo>
                  <a:close/>
                </a:path>
                <a:path w="4030345" h="1638300">
                  <a:moveTo>
                    <a:pt x="2115320" y="203200"/>
                  </a:moveTo>
                  <a:lnTo>
                    <a:pt x="1754310" y="203200"/>
                  </a:lnTo>
                  <a:lnTo>
                    <a:pt x="1802539" y="190500"/>
                  </a:lnTo>
                  <a:lnTo>
                    <a:pt x="2062472" y="190500"/>
                  </a:lnTo>
                  <a:lnTo>
                    <a:pt x="2115320" y="203200"/>
                  </a:lnTo>
                  <a:close/>
                </a:path>
                <a:path w="4030345" h="1638300">
                  <a:moveTo>
                    <a:pt x="1797652" y="939800"/>
                  </a:moveTo>
                  <a:lnTo>
                    <a:pt x="1541176" y="939800"/>
                  </a:lnTo>
                  <a:lnTo>
                    <a:pt x="1445367" y="914400"/>
                  </a:lnTo>
                  <a:lnTo>
                    <a:pt x="1397751" y="914400"/>
                  </a:lnTo>
                  <a:lnTo>
                    <a:pt x="1255125" y="876300"/>
                  </a:lnTo>
                  <a:lnTo>
                    <a:pt x="1207398" y="876300"/>
                  </a:lnTo>
                  <a:lnTo>
                    <a:pt x="1159449" y="863600"/>
                  </a:lnTo>
                  <a:lnTo>
                    <a:pt x="1662943" y="863600"/>
                  </a:lnTo>
                  <a:lnTo>
                    <a:pt x="1708686" y="850900"/>
                  </a:lnTo>
                  <a:lnTo>
                    <a:pt x="1795153" y="850900"/>
                  </a:lnTo>
                  <a:lnTo>
                    <a:pt x="1835442" y="838200"/>
                  </a:lnTo>
                  <a:lnTo>
                    <a:pt x="1873479" y="812800"/>
                  </a:lnTo>
                  <a:lnTo>
                    <a:pt x="1909047" y="800100"/>
                  </a:lnTo>
                  <a:lnTo>
                    <a:pt x="1949021" y="762000"/>
                  </a:lnTo>
                  <a:lnTo>
                    <a:pt x="1980102" y="723900"/>
                  </a:lnTo>
                  <a:lnTo>
                    <a:pt x="2003505" y="685800"/>
                  </a:lnTo>
                  <a:lnTo>
                    <a:pt x="2020448" y="647700"/>
                  </a:lnTo>
                  <a:lnTo>
                    <a:pt x="2032148" y="609600"/>
                  </a:lnTo>
                  <a:lnTo>
                    <a:pt x="2039822" y="558800"/>
                  </a:lnTo>
                  <a:lnTo>
                    <a:pt x="2044687" y="520700"/>
                  </a:lnTo>
                  <a:lnTo>
                    <a:pt x="2047961" y="469900"/>
                  </a:lnTo>
                  <a:lnTo>
                    <a:pt x="2050860" y="431800"/>
                  </a:lnTo>
                  <a:lnTo>
                    <a:pt x="2054602" y="393700"/>
                  </a:lnTo>
                  <a:lnTo>
                    <a:pt x="2060403" y="342900"/>
                  </a:lnTo>
                  <a:lnTo>
                    <a:pt x="2069482" y="304800"/>
                  </a:lnTo>
                  <a:lnTo>
                    <a:pt x="2072178" y="292100"/>
                  </a:lnTo>
                  <a:lnTo>
                    <a:pt x="2073526" y="292100"/>
                  </a:lnTo>
                  <a:lnTo>
                    <a:pt x="2076223" y="279400"/>
                  </a:lnTo>
                  <a:lnTo>
                    <a:pt x="2029752" y="279400"/>
                  </a:lnTo>
                  <a:lnTo>
                    <a:pt x="1983534" y="266700"/>
                  </a:lnTo>
                  <a:lnTo>
                    <a:pt x="2246917" y="266700"/>
                  </a:lnTo>
                  <a:lnTo>
                    <a:pt x="2240540" y="279400"/>
                  </a:lnTo>
                  <a:lnTo>
                    <a:pt x="2221504" y="330200"/>
                  </a:lnTo>
                  <a:lnTo>
                    <a:pt x="2208292" y="368300"/>
                  </a:lnTo>
                  <a:lnTo>
                    <a:pt x="2200256" y="419100"/>
                  </a:lnTo>
                  <a:lnTo>
                    <a:pt x="2198908" y="431800"/>
                  </a:lnTo>
                  <a:lnTo>
                    <a:pt x="2198908" y="444500"/>
                  </a:lnTo>
                  <a:lnTo>
                    <a:pt x="2200256" y="444500"/>
                  </a:lnTo>
                  <a:lnTo>
                    <a:pt x="2240054" y="469900"/>
                  </a:lnTo>
                  <a:lnTo>
                    <a:pt x="2284373" y="482600"/>
                  </a:lnTo>
                  <a:lnTo>
                    <a:pt x="2332235" y="495300"/>
                  </a:lnTo>
                  <a:lnTo>
                    <a:pt x="2487293" y="533400"/>
                  </a:lnTo>
                  <a:lnTo>
                    <a:pt x="2186775" y="533400"/>
                  </a:lnTo>
                  <a:lnTo>
                    <a:pt x="2181510" y="584200"/>
                  </a:lnTo>
                  <a:lnTo>
                    <a:pt x="2174014" y="622300"/>
                  </a:lnTo>
                  <a:lnTo>
                    <a:pt x="2163256" y="673100"/>
                  </a:lnTo>
                  <a:lnTo>
                    <a:pt x="2148204" y="711200"/>
                  </a:lnTo>
                  <a:lnTo>
                    <a:pt x="2127826" y="749300"/>
                  </a:lnTo>
                  <a:lnTo>
                    <a:pt x="2101090" y="787400"/>
                  </a:lnTo>
                  <a:lnTo>
                    <a:pt x="2066963" y="825500"/>
                  </a:lnTo>
                  <a:lnTo>
                    <a:pt x="2024414" y="863600"/>
                  </a:lnTo>
                  <a:lnTo>
                    <a:pt x="1972412" y="889000"/>
                  </a:lnTo>
                  <a:lnTo>
                    <a:pt x="1932569" y="901700"/>
                  </a:lnTo>
                  <a:lnTo>
                    <a:pt x="1890024" y="927100"/>
                  </a:lnTo>
                  <a:lnTo>
                    <a:pt x="1844983" y="927100"/>
                  </a:lnTo>
                  <a:lnTo>
                    <a:pt x="1797652" y="939800"/>
                  </a:lnTo>
                  <a:close/>
                </a:path>
                <a:path w="4030345" h="1638300">
                  <a:moveTo>
                    <a:pt x="1683866" y="304800"/>
                  </a:moveTo>
                  <a:lnTo>
                    <a:pt x="1631518" y="304800"/>
                  </a:lnTo>
                  <a:lnTo>
                    <a:pt x="1578570" y="292100"/>
                  </a:lnTo>
                  <a:lnTo>
                    <a:pt x="1735129" y="292100"/>
                  </a:lnTo>
                  <a:lnTo>
                    <a:pt x="1683866" y="304800"/>
                  </a:lnTo>
                  <a:close/>
                </a:path>
                <a:path w="4030345" h="1638300">
                  <a:moveTo>
                    <a:pt x="3266680" y="850900"/>
                  </a:moveTo>
                  <a:lnTo>
                    <a:pt x="2960105" y="850900"/>
                  </a:lnTo>
                  <a:lnTo>
                    <a:pt x="2865346" y="825500"/>
                  </a:lnTo>
                  <a:lnTo>
                    <a:pt x="2820195" y="812800"/>
                  </a:lnTo>
                  <a:lnTo>
                    <a:pt x="2777285" y="787400"/>
                  </a:lnTo>
                  <a:lnTo>
                    <a:pt x="2745897" y="774700"/>
                  </a:lnTo>
                  <a:lnTo>
                    <a:pt x="2718301" y="762000"/>
                  </a:lnTo>
                  <a:lnTo>
                    <a:pt x="2694245" y="736600"/>
                  </a:lnTo>
                  <a:lnTo>
                    <a:pt x="2673474" y="723900"/>
                  </a:lnTo>
                  <a:lnTo>
                    <a:pt x="2657232" y="698500"/>
                  </a:lnTo>
                  <a:lnTo>
                    <a:pt x="2641623" y="673100"/>
                  </a:lnTo>
                  <a:lnTo>
                    <a:pt x="2621716" y="660400"/>
                  </a:lnTo>
                  <a:lnTo>
                    <a:pt x="2592582" y="647700"/>
                  </a:lnTo>
                  <a:lnTo>
                    <a:pt x="2545654" y="622300"/>
                  </a:lnTo>
                  <a:lnTo>
                    <a:pt x="2442803" y="596900"/>
                  </a:lnTo>
                  <a:lnTo>
                    <a:pt x="2390633" y="596900"/>
                  </a:lnTo>
                  <a:lnTo>
                    <a:pt x="2340469" y="584200"/>
                  </a:lnTo>
                  <a:lnTo>
                    <a:pt x="2223871" y="546100"/>
                  </a:lnTo>
                  <a:lnTo>
                    <a:pt x="2186775" y="533400"/>
                  </a:lnTo>
                  <a:lnTo>
                    <a:pt x="2487293" y="533400"/>
                  </a:lnTo>
                  <a:lnTo>
                    <a:pt x="2590435" y="558800"/>
                  </a:lnTo>
                  <a:lnTo>
                    <a:pt x="2639001" y="571500"/>
                  </a:lnTo>
                  <a:lnTo>
                    <a:pt x="2684259" y="584200"/>
                  </a:lnTo>
                  <a:lnTo>
                    <a:pt x="2734816" y="622300"/>
                  </a:lnTo>
                  <a:lnTo>
                    <a:pt x="2755545" y="635000"/>
                  </a:lnTo>
                  <a:lnTo>
                    <a:pt x="2773240" y="660400"/>
                  </a:lnTo>
                  <a:lnTo>
                    <a:pt x="2792642" y="673100"/>
                  </a:lnTo>
                  <a:lnTo>
                    <a:pt x="2812169" y="698500"/>
                  </a:lnTo>
                  <a:lnTo>
                    <a:pt x="2837511" y="723900"/>
                  </a:lnTo>
                  <a:lnTo>
                    <a:pt x="2874355" y="736600"/>
                  </a:lnTo>
                  <a:lnTo>
                    <a:pt x="2922009" y="749300"/>
                  </a:lnTo>
                  <a:lnTo>
                    <a:pt x="3025408" y="774700"/>
                  </a:lnTo>
                  <a:lnTo>
                    <a:pt x="3511815" y="774700"/>
                  </a:lnTo>
                  <a:lnTo>
                    <a:pt x="3465092" y="800100"/>
                  </a:lnTo>
                  <a:lnTo>
                    <a:pt x="3412286" y="825500"/>
                  </a:lnTo>
                  <a:lnTo>
                    <a:pt x="3366297" y="838200"/>
                  </a:lnTo>
                  <a:lnTo>
                    <a:pt x="3317612" y="838200"/>
                  </a:lnTo>
                  <a:lnTo>
                    <a:pt x="3266680" y="850900"/>
                  </a:lnTo>
                  <a:close/>
                </a:path>
                <a:path w="4030345" h="1638300">
                  <a:moveTo>
                    <a:pt x="3511815" y="774700"/>
                  </a:moveTo>
                  <a:lnTo>
                    <a:pt x="3180918" y="774700"/>
                  </a:lnTo>
                  <a:lnTo>
                    <a:pt x="3227583" y="762000"/>
                  </a:lnTo>
                  <a:lnTo>
                    <a:pt x="3279886" y="762000"/>
                  </a:lnTo>
                  <a:lnTo>
                    <a:pt x="3326375" y="749300"/>
                  </a:lnTo>
                  <a:lnTo>
                    <a:pt x="3368258" y="723900"/>
                  </a:lnTo>
                  <a:lnTo>
                    <a:pt x="3406743" y="698500"/>
                  </a:lnTo>
                  <a:lnTo>
                    <a:pt x="3443037" y="685800"/>
                  </a:lnTo>
                  <a:lnTo>
                    <a:pt x="3513882" y="635000"/>
                  </a:lnTo>
                  <a:lnTo>
                    <a:pt x="3550850" y="609600"/>
                  </a:lnTo>
                  <a:lnTo>
                    <a:pt x="3590458" y="596900"/>
                  </a:lnTo>
                  <a:lnTo>
                    <a:pt x="3633914" y="584200"/>
                  </a:lnTo>
                  <a:lnTo>
                    <a:pt x="3682426" y="571500"/>
                  </a:lnTo>
                  <a:lnTo>
                    <a:pt x="3737201" y="558800"/>
                  </a:lnTo>
                  <a:lnTo>
                    <a:pt x="3835819" y="558800"/>
                  </a:lnTo>
                  <a:lnTo>
                    <a:pt x="3884997" y="571500"/>
                  </a:lnTo>
                  <a:lnTo>
                    <a:pt x="3933838" y="571500"/>
                  </a:lnTo>
                  <a:lnTo>
                    <a:pt x="4029760" y="596900"/>
                  </a:lnTo>
                  <a:lnTo>
                    <a:pt x="3989314" y="647700"/>
                  </a:lnTo>
                  <a:lnTo>
                    <a:pt x="3762480" y="647700"/>
                  </a:lnTo>
                  <a:lnTo>
                    <a:pt x="3717677" y="660400"/>
                  </a:lnTo>
                  <a:lnTo>
                    <a:pt x="3676620" y="673100"/>
                  </a:lnTo>
                  <a:lnTo>
                    <a:pt x="3638783" y="698500"/>
                  </a:lnTo>
                  <a:lnTo>
                    <a:pt x="3596331" y="723900"/>
                  </a:lnTo>
                  <a:lnTo>
                    <a:pt x="3554785" y="749300"/>
                  </a:lnTo>
                  <a:lnTo>
                    <a:pt x="3511815" y="774700"/>
                  </a:lnTo>
                  <a:close/>
                </a:path>
                <a:path w="4030345" h="1638300">
                  <a:moveTo>
                    <a:pt x="3969091" y="673100"/>
                  </a:moveTo>
                  <a:lnTo>
                    <a:pt x="3924601" y="660400"/>
                  </a:lnTo>
                  <a:lnTo>
                    <a:pt x="3865417" y="647700"/>
                  </a:lnTo>
                  <a:lnTo>
                    <a:pt x="3989314" y="647700"/>
                  </a:lnTo>
                  <a:lnTo>
                    <a:pt x="3969091" y="673100"/>
                  </a:lnTo>
                  <a:close/>
                </a:path>
                <a:path w="4030345" h="1638300">
                  <a:moveTo>
                    <a:pt x="1065354" y="774700"/>
                  </a:moveTo>
                  <a:lnTo>
                    <a:pt x="864705" y="774700"/>
                  </a:lnTo>
                  <a:lnTo>
                    <a:pt x="913066" y="762000"/>
                  </a:lnTo>
                  <a:lnTo>
                    <a:pt x="1014054" y="762000"/>
                  </a:lnTo>
                  <a:lnTo>
                    <a:pt x="1065354" y="774700"/>
                  </a:lnTo>
                  <a:close/>
                </a:path>
                <a:path w="4030345" h="1638300">
                  <a:moveTo>
                    <a:pt x="1957582" y="1638300"/>
                  </a:moveTo>
                  <a:lnTo>
                    <a:pt x="1914435" y="1625600"/>
                  </a:lnTo>
                  <a:lnTo>
                    <a:pt x="1869727" y="1600200"/>
                  </a:lnTo>
                  <a:lnTo>
                    <a:pt x="1823700" y="1574800"/>
                  </a:lnTo>
                  <a:lnTo>
                    <a:pt x="1776597" y="1562100"/>
                  </a:lnTo>
                  <a:lnTo>
                    <a:pt x="1728662" y="1536700"/>
                  </a:lnTo>
                  <a:lnTo>
                    <a:pt x="1680137" y="1524000"/>
                  </a:lnTo>
                  <a:lnTo>
                    <a:pt x="1631265" y="1498600"/>
                  </a:lnTo>
                  <a:lnTo>
                    <a:pt x="1533456" y="1473200"/>
                  </a:lnTo>
                  <a:lnTo>
                    <a:pt x="1485004" y="1447800"/>
                  </a:lnTo>
                  <a:lnTo>
                    <a:pt x="1437178" y="1435100"/>
                  </a:lnTo>
                  <a:lnTo>
                    <a:pt x="1389958" y="1409700"/>
                  </a:lnTo>
                  <a:lnTo>
                    <a:pt x="1291728" y="1384300"/>
                  </a:lnTo>
                  <a:lnTo>
                    <a:pt x="1241444" y="1358900"/>
                  </a:lnTo>
                  <a:lnTo>
                    <a:pt x="1190866" y="1346200"/>
                  </a:lnTo>
                  <a:lnTo>
                    <a:pt x="1140356" y="1320800"/>
                  </a:lnTo>
                  <a:lnTo>
                    <a:pt x="1090277" y="1308100"/>
                  </a:lnTo>
                  <a:lnTo>
                    <a:pt x="1040994" y="1282700"/>
                  </a:lnTo>
                  <a:lnTo>
                    <a:pt x="992868" y="1257300"/>
                  </a:lnTo>
                  <a:lnTo>
                    <a:pt x="946264" y="1244600"/>
                  </a:lnTo>
                  <a:lnTo>
                    <a:pt x="901545" y="1219200"/>
                  </a:lnTo>
                  <a:lnTo>
                    <a:pt x="859073" y="1193800"/>
                  </a:lnTo>
                  <a:lnTo>
                    <a:pt x="819212" y="1168400"/>
                  </a:lnTo>
                  <a:lnTo>
                    <a:pt x="782326" y="1143000"/>
                  </a:lnTo>
                  <a:lnTo>
                    <a:pt x="748777" y="1117600"/>
                  </a:lnTo>
                  <a:lnTo>
                    <a:pt x="718930" y="1079500"/>
                  </a:lnTo>
                  <a:lnTo>
                    <a:pt x="693146" y="1054100"/>
                  </a:lnTo>
                  <a:lnTo>
                    <a:pt x="671789" y="1028700"/>
                  </a:lnTo>
                  <a:lnTo>
                    <a:pt x="655223" y="990600"/>
                  </a:lnTo>
                  <a:lnTo>
                    <a:pt x="642928" y="952500"/>
                  </a:lnTo>
                  <a:lnTo>
                    <a:pt x="643898" y="901700"/>
                  </a:lnTo>
                  <a:lnTo>
                    <a:pt x="659106" y="863600"/>
                  </a:lnTo>
                  <a:lnTo>
                    <a:pt x="689521" y="825500"/>
                  </a:lnTo>
                  <a:lnTo>
                    <a:pt x="736115" y="800100"/>
                  </a:lnTo>
                  <a:lnTo>
                    <a:pt x="775566" y="787400"/>
                  </a:lnTo>
                  <a:lnTo>
                    <a:pt x="818650" y="774700"/>
                  </a:lnTo>
                  <a:lnTo>
                    <a:pt x="1116307" y="774700"/>
                  </a:lnTo>
                  <a:lnTo>
                    <a:pt x="1165309" y="787400"/>
                  </a:lnTo>
                  <a:lnTo>
                    <a:pt x="1215102" y="787400"/>
                  </a:lnTo>
                  <a:lnTo>
                    <a:pt x="1367050" y="825500"/>
                  </a:lnTo>
                  <a:lnTo>
                    <a:pt x="1417831" y="825500"/>
                  </a:lnTo>
                  <a:lnTo>
                    <a:pt x="1518286" y="850900"/>
                  </a:lnTo>
                  <a:lnTo>
                    <a:pt x="937502" y="850900"/>
                  </a:lnTo>
                  <a:lnTo>
                    <a:pt x="887111" y="863600"/>
                  </a:lnTo>
                  <a:lnTo>
                    <a:pt x="844161" y="876300"/>
                  </a:lnTo>
                  <a:lnTo>
                    <a:pt x="811354" y="889000"/>
                  </a:lnTo>
                  <a:lnTo>
                    <a:pt x="791391" y="914400"/>
                  </a:lnTo>
                  <a:lnTo>
                    <a:pt x="786462" y="952500"/>
                  </a:lnTo>
                  <a:lnTo>
                    <a:pt x="795542" y="990600"/>
                  </a:lnTo>
                  <a:lnTo>
                    <a:pt x="816296" y="1028700"/>
                  </a:lnTo>
                  <a:lnTo>
                    <a:pt x="846388" y="1054100"/>
                  </a:lnTo>
                  <a:lnTo>
                    <a:pt x="883485" y="1092200"/>
                  </a:lnTo>
                  <a:lnTo>
                    <a:pt x="925252" y="1117600"/>
                  </a:lnTo>
                  <a:lnTo>
                    <a:pt x="969353" y="1143000"/>
                  </a:lnTo>
                  <a:lnTo>
                    <a:pt x="1012419" y="1168400"/>
                  </a:lnTo>
                  <a:lnTo>
                    <a:pt x="1057288" y="1193800"/>
                  </a:lnTo>
                  <a:lnTo>
                    <a:pt x="1103662" y="1219200"/>
                  </a:lnTo>
                  <a:lnTo>
                    <a:pt x="1151241" y="1231900"/>
                  </a:lnTo>
                  <a:lnTo>
                    <a:pt x="1199726" y="1257300"/>
                  </a:lnTo>
                  <a:lnTo>
                    <a:pt x="1248818" y="1270000"/>
                  </a:lnTo>
                  <a:lnTo>
                    <a:pt x="1298218" y="1295400"/>
                  </a:lnTo>
                  <a:lnTo>
                    <a:pt x="1396741" y="1320800"/>
                  </a:lnTo>
                  <a:lnTo>
                    <a:pt x="1445267" y="1346200"/>
                  </a:lnTo>
                  <a:lnTo>
                    <a:pt x="1494754" y="1358900"/>
                  </a:lnTo>
                  <a:lnTo>
                    <a:pt x="1544451" y="1384300"/>
                  </a:lnTo>
                  <a:lnTo>
                    <a:pt x="1594245" y="1397000"/>
                  </a:lnTo>
                  <a:lnTo>
                    <a:pt x="1644023" y="1422400"/>
                  </a:lnTo>
                  <a:lnTo>
                    <a:pt x="1693672" y="1435100"/>
                  </a:lnTo>
                  <a:lnTo>
                    <a:pt x="1743078" y="1460500"/>
                  </a:lnTo>
                  <a:lnTo>
                    <a:pt x="1792128" y="1473200"/>
                  </a:lnTo>
                  <a:lnTo>
                    <a:pt x="1840709" y="1498600"/>
                  </a:lnTo>
                  <a:lnTo>
                    <a:pt x="1888708" y="1511300"/>
                  </a:lnTo>
                  <a:lnTo>
                    <a:pt x="1936011" y="1536700"/>
                  </a:lnTo>
                  <a:lnTo>
                    <a:pt x="1952168" y="1536700"/>
                  </a:lnTo>
                  <a:lnTo>
                    <a:pt x="1968199" y="1549400"/>
                  </a:lnTo>
                  <a:lnTo>
                    <a:pt x="1983977" y="1562100"/>
                  </a:lnTo>
                  <a:lnTo>
                    <a:pt x="1999376" y="1562100"/>
                  </a:lnTo>
                  <a:lnTo>
                    <a:pt x="1957582" y="1638300"/>
                  </a:lnTo>
                  <a:close/>
                </a:path>
                <a:path w="4030345" h="1638300">
                  <a:moveTo>
                    <a:pt x="1662943" y="863600"/>
                  </a:moveTo>
                  <a:lnTo>
                    <a:pt x="1106309" y="863600"/>
                  </a:lnTo>
                  <a:lnTo>
                    <a:pt x="1049803" y="850900"/>
                  </a:lnTo>
                  <a:lnTo>
                    <a:pt x="1615817" y="850900"/>
                  </a:lnTo>
                  <a:lnTo>
                    <a:pt x="1662943" y="863600"/>
                  </a:lnTo>
                  <a:close/>
                </a:path>
                <a:path w="4030345" h="1638300">
                  <a:moveTo>
                    <a:pt x="3159873" y="863600"/>
                  </a:moveTo>
                  <a:lnTo>
                    <a:pt x="3104897" y="863600"/>
                  </a:lnTo>
                  <a:lnTo>
                    <a:pt x="3057034" y="850900"/>
                  </a:lnTo>
                  <a:lnTo>
                    <a:pt x="3213951" y="850900"/>
                  </a:lnTo>
                  <a:lnTo>
                    <a:pt x="3159873" y="863600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0524" y="0"/>
              <a:ext cx="6009640" cy="2170430"/>
            </a:xfrm>
            <a:custGeom>
              <a:avLst/>
              <a:gdLst/>
              <a:ahLst/>
              <a:cxnLst/>
              <a:rect l="l" t="t" r="r" b="b"/>
              <a:pathLst>
                <a:path w="6009639" h="2170430">
                  <a:moveTo>
                    <a:pt x="2595279" y="2170127"/>
                  </a:moveTo>
                  <a:lnTo>
                    <a:pt x="0" y="678495"/>
                  </a:lnTo>
                  <a:lnTo>
                    <a:pt x="359374" y="0"/>
                  </a:lnTo>
                  <a:lnTo>
                    <a:pt x="679735" y="0"/>
                  </a:lnTo>
                  <a:lnTo>
                    <a:pt x="331656" y="656916"/>
                  </a:lnTo>
                  <a:lnTo>
                    <a:pt x="2434843" y="1865327"/>
                  </a:lnTo>
                  <a:lnTo>
                    <a:pt x="2756720" y="1865327"/>
                  </a:lnTo>
                  <a:lnTo>
                    <a:pt x="2595279" y="2170127"/>
                  </a:lnTo>
                  <a:close/>
                </a:path>
                <a:path w="6009639" h="2170430">
                  <a:moveTo>
                    <a:pt x="2756720" y="1865327"/>
                  </a:moveTo>
                  <a:lnTo>
                    <a:pt x="2434843" y="1865327"/>
                  </a:lnTo>
                  <a:lnTo>
                    <a:pt x="2792115" y="1189642"/>
                  </a:lnTo>
                  <a:lnTo>
                    <a:pt x="2827169" y="1124906"/>
                  </a:lnTo>
                  <a:lnTo>
                    <a:pt x="4412648" y="840336"/>
                  </a:lnTo>
                  <a:lnTo>
                    <a:pt x="5059783" y="105309"/>
                  </a:lnTo>
                  <a:lnTo>
                    <a:pt x="5092139" y="68895"/>
                  </a:lnTo>
                  <a:lnTo>
                    <a:pt x="5324189" y="0"/>
                  </a:lnTo>
                  <a:lnTo>
                    <a:pt x="6009392" y="0"/>
                  </a:lnTo>
                  <a:lnTo>
                    <a:pt x="5325378" y="202414"/>
                  </a:lnTo>
                  <a:lnTo>
                    <a:pt x="4636449" y="985992"/>
                  </a:lnTo>
                  <a:lnTo>
                    <a:pt x="3073889" y="1266516"/>
                  </a:lnTo>
                  <a:lnTo>
                    <a:pt x="2756720" y="186532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953" y="0"/>
              <a:ext cx="6261178" cy="76011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07505" y="2247762"/>
              <a:ext cx="4190365" cy="4726305"/>
            </a:xfrm>
            <a:custGeom>
              <a:avLst/>
              <a:gdLst/>
              <a:ahLst/>
              <a:cxnLst/>
              <a:rect l="l" t="t" r="r" b="b"/>
              <a:pathLst>
                <a:path w="4190365" h="4726305">
                  <a:moveTo>
                    <a:pt x="1121" y="3861320"/>
                  </a:moveTo>
                  <a:lnTo>
                    <a:pt x="2986126" y="2135954"/>
                  </a:lnTo>
                  <a:lnTo>
                    <a:pt x="2986126" y="0"/>
                  </a:lnTo>
                  <a:lnTo>
                    <a:pt x="0" y="1725366"/>
                  </a:lnTo>
                  <a:lnTo>
                    <a:pt x="1121" y="1725366"/>
                  </a:lnTo>
                  <a:lnTo>
                    <a:pt x="1121" y="3861320"/>
                  </a:lnTo>
                  <a:close/>
                </a:path>
                <a:path w="4190365" h="4726305">
                  <a:moveTo>
                    <a:pt x="1286814" y="4726247"/>
                  </a:moveTo>
                  <a:lnTo>
                    <a:pt x="4189993" y="3047997"/>
                  </a:lnTo>
                  <a:lnTo>
                    <a:pt x="3160989" y="2453430"/>
                  </a:lnTo>
                  <a:lnTo>
                    <a:pt x="257811" y="4131680"/>
                  </a:lnTo>
                  <a:lnTo>
                    <a:pt x="1286814" y="472624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932" y="2021153"/>
              <a:ext cx="6487226" cy="55880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2629529"/>
              <a:ext cx="2179320" cy="1061720"/>
            </a:xfrm>
            <a:custGeom>
              <a:avLst/>
              <a:gdLst/>
              <a:ahLst/>
              <a:cxnLst/>
              <a:rect l="l" t="t" r="r" b="b"/>
              <a:pathLst>
                <a:path w="2179320" h="1061720">
                  <a:moveTo>
                    <a:pt x="1308491" y="633082"/>
                  </a:moveTo>
                  <a:lnTo>
                    <a:pt x="961932" y="633082"/>
                  </a:lnTo>
                  <a:lnTo>
                    <a:pt x="2059835" y="0"/>
                  </a:lnTo>
                  <a:lnTo>
                    <a:pt x="2169500" y="63245"/>
                  </a:lnTo>
                  <a:lnTo>
                    <a:pt x="2178900" y="63245"/>
                  </a:lnTo>
                  <a:lnTo>
                    <a:pt x="2178900" y="130874"/>
                  </a:lnTo>
                  <a:lnTo>
                    <a:pt x="1308491" y="633082"/>
                  </a:lnTo>
                  <a:close/>
                </a:path>
                <a:path w="2179320" h="1061720">
                  <a:moveTo>
                    <a:pt x="2178900" y="63245"/>
                  </a:moveTo>
                  <a:lnTo>
                    <a:pt x="2169500" y="63245"/>
                  </a:lnTo>
                  <a:lnTo>
                    <a:pt x="2178900" y="57609"/>
                  </a:lnTo>
                  <a:lnTo>
                    <a:pt x="2178900" y="63245"/>
                  </a:lnTo>
                  <a:close/>
                </a:path>
                <a:path w="2179320" h="1061720">
                  <a:moveTo>
                    <a:pt x="1088176" y="760199"/>
                  </a:moveTo>
                  <a:lnTo>
                    <a:pt x="980732" y="760199"/>
                  </a:lnTo>
                  <a:lnTo>
                    <a:pt x="980732" y="759573"/>
                  </a:lnTo>
                  <a:lnTo>
                    <a:pt x="0" y="193875"/>
                  </a:lnTo>
                  <a:lnTo>
                    <a:pt x="0" y="79033"/>
                  </a:lnTo>
                  <a:lnTo>
                    <a:pt x="960678" y="633082"/>
                  </a:lnTo>
                  <a:lnTo>
                    <a:pt x="1308491" y="633082"/>
                  </a:lnTo>
                  <a:lnTo>
                    <a:pt x="1088176" y="760199"/>
                  </a:lnTo>
                  <a:close/>
                </a:path>
                <a:path w="2179320" h="1061720">
                  <a:moveTo>
                    <a:pt x="980732" y="1061399"/>
                  </a:moveTo>
                  <a:lnTo>
                    <a:pt x="0" y="495379"/>
                  </a:lnTo>
                  <a:lnTo>
                    <a:pt x="0" y="194180"/>
                  </a:lnTo>
                  <a:lnTo>
                    <a:pt x="980732" y="760199"/>
                  </a:lnTo>
                  <a:lnTo>
                    <a:pt x="1088176" y="760199"/>
                  </a:lnTo>
                  <a:lnTo>
                    <a:pt x="980732" y="822192"/>
                  </a:lnTo>
                  <a:lnTo>
                    <a:pt x="980732" y="988134"/>
                  </a:lnTo>
                  <a:lnTo>
                    <a:pt x="1107712" y="988134"/>
                  </a:lnTo>
                  <a:lnTo>
                    <a:pt x="980732" y="1061399"/>
                  </a:lnTo>
                  <a:close/>
                </a:path>
                <a:path w="2179320" h="1061720">
                  <a:moveTo>
                    <a:pt x="1107712" y="988134"/>
                  </a:moveTo>
                  <a:lnTo>
                    <a:pt x="980732" y="988134"/>
                  </a:lnTo>
                  <a:lnTo>
                    <a:pt x="2178900" y="296815"/>
                  </a:lnTo>
                  <a:lnTo>
                    <a:pt x="2178900" y="370080"/>
                  </a:lnTo>
                  <a:lnTo>
                    <a:pt x="1107712" y="988134"/>
                  </a:lnTo>
                  <a:close/>
                </a:path>
                <a:path w="2179320" h="1061720">
                  <a:moveTo>
                    <a:pt x="961932" y="633082"/>
                  </a:moveTo>
                  <a:lnTo>
                    <a:pt x="960678" y="633082"/>
                  </a:lnTo>
                  <a:lnTo>
                    <a:pt x="961932" y="631829"/>
                  </a:lnTo>
                  <a:lnTo>
                    <a:pt x="961932" y="633082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1276323"/>
              <a:ext cx="2080260" cy="1986914"/>
            </a:xfrm>
            <a:custGeom>
              <a:avLst/>
              <a:gdLst/>
              <a:ahLst/>
              <a:cxnLst/>
              <a:rect l="l" t="t" r="r" b="b"/>
              <a:pathLst>
                <a:path w="2080260" h="1986914">
                  <a:moveTo>
                    <a:pt x="960678" y="1986287"/>
                  </a:moveTo>
                  <a:lnTo>
                    <a:pt x="0" y="1432239"/>
                  </a:lnTo>
                  <a:lnTo>
                    <a:pt x="0" y="170685"/>
                  </a:lnTo>
                  <a:lnTo>
                    <a:pt x="295795" y="0"/>
                  </a:lnTo>
                  <a:lnTo>
                    <a:pt x="2078635" y="1028210"/>
                  </a:lnTo>
                  <a:lnTo>
                    <a:pt x="960678" y="1673190"/>
                  </a:lnTo>
                  <a:lnTo>
                    <a:pt x="960678" y="1986287"/>
                  </a:lnTo>
                  <a:close/>
                </a:path>
                <a:path w="2080260" h="1986914">
                  <a:moveTo>
                    <a:pt x="961932" y="1724538"/>
                  </a:moveTo>
                  <a:lnTo>
                    <a:pt x="961932" y="1673817"/>
                  </a:lnTo>
                  <a:lnTo>
                    <a:pt x="2079888" y="1028836"/>
                  </a:lnTo>
                  <a:lnTo>
                    <a:pt x="2079888" y="1079558"/>
                  </a:lnTo>
                  <a:lnTo>
                    <a:pt x="961932" y="1724538"/>
                  </a:lnTo>
                  <a:close/>
                </a:path>
                <a:path w="2080260" h="1986914">
                  <a:moveTo>
                    <a:pt x="961932" y="1986287"/>
                  </a:moveTo>
                  <a:lnTo>
                    <a:pt x="961932" y="1935566"/>
                  </a:lnTo>
                  <a:lnTo>
                    <a:pt x="2079888" y="1290586"/>
                  </a:lnTo>
                  <a:lnTo>
                    <a:pt x="2079888" y="1341307"/>
                  </a:lnTo>
                  <a:lnTo>
                    <a:pt x="961932" y="198628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1264426"/>
              <a:ext cx="2190115" cy="2438400"/>
            </a:xfrm>
            <a:custGeom>
              <a:avLst/>
              <a:gdLst/>
              <a:ahLst/>
              <a:cxnLst/>
              <a:rect l="l" t="t" r="r" b="b"/>
              <a:pathLst>
                <a:path w="2190115" h="2438400">
                  <a:moveTo>
                    <a:pt x="0" y="195011"/>
                  </a:moveTo>
                  <a:lnTo>
                    <a:pt x="0" y="170682"/>
                  </a:lnTo>
                  <a:lnTo>
                    <a:pt x="295796" y="0"/>
                  </a:lnTo>
                  <a:lnTo>
                    <a:pt x="338099" y="24421"/>
                  </a:lnTo>
                  <a:lnTo>
                    <a:pt x="295795" y="24421"/>
                  </a:lnTo>
                  <a:lnTo>
                    <a:pt x="0" y="195011"/>
                  </a:lnTo>
                  <a:close/>
                </a:path>
                <a:path w="2190115" h="2438400">
                  <a:moveTo>
                    <a:pt x="1004073" y="1673190"/>
                  </a:moveTo>
                  <a:lnTo>
                    <a:pt x="960679" y="1673190"/>
                  </a:lnTo>
                  <a:lnTo>
                    <a:pt x="2057329" y="1040734"/>
                  </a:lnTo>
                  <a:lnTo>
                    <a:pt x="295795" y="24421"/>
                  </a:lnTo>
                  <a:lnTo>
                    <a:pt x="338099" y="24421"/>
                  </a:lnTo>
                  <a:lnTo>
                    <a:pt x="2089915" y="1035724"/>
                  </a:lnTo>
                  <a:lnTo>
                    <a:pt x="2089915" y="1058893"/>
                  </a:lnTo>
                  <a:lnTo>
                    <a:pt x="2069235" y="1058893"/>
                  </a:lnTo>
                  <a:lnTo>
                    <a:pt x="1004073" y="1673190"/>
                  </a:lnTo>
                  <a:close/>
                </a:path>
                <a:path w="2190115" h="2438400">
                  <a:moveTo>
                    <a:pt x="1015859" y="1717650"/>
                  </a:moveTo>
                  <a:lnTo>
                    <a:pt x="972585" y="1717650"/>
                  </a:lnTo>
                  <a:lnTo>
                    <a:pt x="2069235" y="1085193"/>
                  </a:lnTo>
                  <a:lnTo>
                    <a:pt x="2069235" y="1058893"/>
                  </a:lnTo>
                  <a:lnTo>
                    <a:pt x="2089915" y="1058893"/>
                  </a:lnTo>
                  <a:lnTo>
                    <a:pt x="2089915" y="1097718"/>
                  </a:lnTo>
                  <a:lnTo>
                    <a:pt x="2049809" y="1120887"/>
                  </a:lnTo>
                  <a:lnTo>
                    <a:pt x="2049809" y="1133411"/>
                  </a:lnTo>
                  <a:lnTo>
                    <a:pt x="2029129" y="1133411"/>
                  </a:lnTo>
                  <a:lnTo>
                    <a:pt x="1015859" y="1717650"/>
                  </a:lnTo>
                  <a:close/>
                </a:path>
                <a:path w="2190115" h="2438400">
                  <a:moveTo>
                    <a:pt x="971332" y="1986287"/>
                  </a:moveTo>
                  <a:lnTo>
                    <a:pt x="950025" y="1986287"/>
                  </a:lnTo>
                  <a:lnTo>
                    <a:pt x="950025" y="1691349"/>
                  </a:lnTo>
                  <a:lnTo>
                    <a:pt x="0" y="1143234"/>
                  </a:lnTo>
                  <a:lnTo>
                    <a:pt x="0" y="1118928"/>
                  </a:lnTo>
                  <a:lnTo>
                    <a:pt x="960679" y="1673190"/>
                  </a:lnTo>
                  <a:lnTo>
                    <a:pt x="1004073" y="1673190"/>
                  </a:lnTo>
                  <a:lnTo>
                    <a:pt x="972585" y="1691349"/>
                  </a:lnTo>
                  <a:lnTo>
                    <a:pt x="972585" y="1717650"/>
                  </a:lnTo>
                  <a:lnTo>
                    <a:pt x="1015859" y="1717650"/>
                  </a:lnTo>
                  <a:lnTo>
                    <a:pt x="971332" y="1743324"/>
                  </a:lnTo>
                  <a:lnTo>
                    <a:pt x="971332" y="1939949"/>
                  </a:lnTo>
                  <a:lnTo>
                    <a:pt x="1012592" y="1939949"/>
                  </a:lnTo>
                  <a:lnTo>
                    <a:pt x="971332" y="1963744"/>
                  </a:lnTo>
                  <a:lnTo>
                    <a:pt x="971332" y="1986287"/>
                  </a:lnTo>
                  <a:close/>
                </a:path>
                <a:path w="2190115" h="2438400">
                  <a:moveTo>
                    <a:pt x="1012592" y="1939949"/>
                  </a:moveTo>
                  <a:lnTo>
                    <a:pt x="971332" y="1939949"/>
                  </a:lnTo>
                  <a:lnTo>
                    <a:pt x="2029129" y="1330035"/>
                  </a:lnTo>
                  <a:lnTo>
                    <a:pt x="2029129" y="1133411"/>
                  </a:lnTo>
                  <a:lnTo>
                    <a:pt x="2049809" y="1133411"/>
                  </a:lnTo>
                  <a:lnTo>
                    <a:pt x="2049809" y="1317512"/>
                  </a:lnTo>
                  <a:lnTo>
                    <a:pt x="2088662" y="1317512"/>
                  </a:lnTo>
                  <a:lnTo>
                    <a:pt x="2088662" y="1331288"/>
                  </a:lnTo>
                  <a:lnTo>
                    <a:pt x="2067982" y="1331288"/>
                  </a:lnTo>
                  <a:lnTo>
                    <a:pt x="1012592" y="1939949"/>
                  </a:lnTo>
                  <a:close/>
                </a:path>
                <a:path w="2190115" h="2438400">
                  <a:moveTo>
                    <a:pt x="2088662" y="1317512"/>
                  </a:moveTo>
                  <a:lnTo>
                    <a:pt x="2049809" y="1317512"/>
                  </a:lnTo>
                  <a:lnTo>
                    <a:pt x="2088662" y="1294969"/>
                  </a:lnTo>
                  <a:lnTo>
                    <a:pt x="2088662" y="1317512"/>
                  </a:lnTo>
                  <a:close/>
                </a:path>
                <a:path w="2190115" h="2438400">
                  <a:moveTo>
                    <a:pt x="1014353" y="1990044"/>
                  </a:moveTo>
                  <a:lnTo>
                    <a:pt x="971332" y="1990044"/>
                  </a:lnTo>
                  <a:lnTo>
                    <a:pt x="2067982" y="1357588"/>
                  </a:lnTo>
                  <a:lnTo>
                    <a:pt x="2067982" y="1331288"/>
                  </a:lnTo>
                  <a:lnTo>
                    <a:pt x="2088662" y="1331288"/>
                  </a:lnTo>
                  <a:lnTo>
                    <a:pt x="2088662" y="1369486"/>
                  </a:lnTo>
                  <a:lnTo>
                    <a:pt x="2094086" y="1372617"/>
                  </a:lnTo>
                  <a:lnTo>
                    <a:pt x="2084275" y="1372617"/>
                  </a:lnTo>
                  <a:lnTo>
                    <a:pt x="1014353" y="1990044"/>
                  </a:lnTo>
                  <a:close/>
                </a:path>
                <a:path w="2190115" h="2438400">
                  <a:moveTo>
                    <a:pt x="1022840" y="2112778"/>
                  </a:moveTo>
                  <a:lnTo>
                    <a:pt x="980732" y="2112778"/>
                  </a:lnTo>
                  <a:lnTo>
                    <a:pt x="2158221" y="1432731"/>
                  </a:lnTo>
                  <a:lnTo>
                    <a:pt x="2069235" y="1381383"/>
                  </a:lnTo>
                  <a:lnTo>
                    <a:pt x="2084275" y="1372617"/>
                  </a:lnTo>
                  <a:lnTo>
                    <a:pt x="2094086" y="1372617"/>
                  </a:lnTo>
                  <a:lnTo>
                    <a:pt x="2189553" y="1427722"/>
                  </a:lnTo>
                  <a:lnTo>
                    <a:pt x="2189553" y="1451517"/>
                  </a:lnTo>
                  <a:lnTo>
                    <a:pt x="2168247" y="1451517"/>
                  </a:lnTo>
                  <a:lnTo>
                    <a:pt x="1022840" y="2112778"/>
                  </a:lnTo>
                  <a:close/>
                </a:path>
                <a:path w="2190115" h="2438400">
                  <a:moveTo>
                    <a:pt x="964438" y="2018849"/>
                  </a:moveTo>
                  <a:lnTo>
                    <a:pt x="0" y="1462866"/>
                  </a:lnTo>
                  <a:lnTo>
                    <a:pt x="0" y="1438509"/>
                  </a:lnTo>
                  <a:lnTo>
                    <a:pt x="950025" y="1986287"/>
                  </a:lnTo>
                  <a:lnTo>
                    <a:pt x="971332" y="1986287"/>
                  </a:lnTo>
                  <a:lnTo>
                    <a:pt x="971332" y="1990044"/>
                  </a:lnTo>
                  <a:lnTo>
                    <a:pt x="1014353" y="1990044"/>
                  </a:lnTo>
                  <a:lnTo>
                    <a:pt x="964438" y="2018849"/>
                  </a:lnTo>
                  <a:close/>
                </a:path>
                <a:path w="2190115" h="2438400">
                  <a:moveTo>
                    <a:pt x="1033710" y="2179155"/>
                  </a:moveTo>
                  <a:lnTo>
                    <a:pt x="991385" y="2179155"/>
                  </a:lnTo>
                  <a:lnTo>
                    <a:pt x="2168247" y="1499734"/>
                  </a:lnTo>
                  <a:lnTo>
                    <a:pt x="2168247" y="1451517"/>
                  </a:lnTo>
                  <a:lnTo>
                    <a:pt x="2189553" y="1451517"/>
                  </a:lnTo>
                  <a:lnTo>
                    <a:pt x="2189553" y="1512258"/>
                  </a:lnTo>
                  <a:lnTo>
                    <a:pt x="2161981" y="1527913"/>
                  </a:lnTo>
                  <a:lnTo>
                    <a:pt x="2161981" y="1540437"/>
                  </a:lnTo>
                  <a:lnTo>
                    <a:pt x="2140674" y="1540437"/>
                  </a:lnTo>
                  <a:lnTo>
                    <a:pt x="1033710" y="2179155"/>
                  </a:lnTo>
                  <a:close/>
                </a:path>
                <a:path w="2190115" h="2438400">
                  <a:moveTo>
                    <a:pt x="1033687" y="2335077"/>
                  </a:moveTo>
                  <a:lnTo>
                    <a:pt x="991385" y="2335077"/>
                  </a:lnTo>
                  <a:lnTo>
                    <a:pt x="2140674" y="1671938"/>
                  </a:lnTo>
                  <a:lnTo>
                    <a:pt x="2140674" y="1540437"/>
                  </a:lnTo>
                  <a:lnTo>
                    <a:pt x="2161981" y="1540437"/>
                  </a:lnTo>
                  <a:lnTo>
                    <a:pt x="2161981" y="1659414"/>
                  </a:lnTo>
                  <a:lnTo>
                    <a:pt x="2189553" y="1659414"/>
                  </a:lnTo>
                  <a:lnTo>
                    <a:pt x="2189553" y="1680078"/>
                  </a:lnTo>
                  <a:lnTo>
                    <a:pt x="2168247" y="1680078"/>
                  </a:lnTo>
                  <a:lnTo>
                    <a:pt x="1033687" y="2335077"/>
                  </a:lnTo>
                  <a:close/>
                </a:path>
                <a:path w="2190115" h="2438400">
                  <a:moveTo>
                    <a:pt x="991385" y="2408342"/>
                  </a:moveTo>
                  <a:lnTo>
                    <a:pt x="970078" y="2408342"/>
                  </a:lnTo>
                  <a:lnTo>
                    <a:pt x="970078" y="2216100"/>
                  </a:lnTo>
                  <a:lnTo>
                    <a:pt x="970705" y="2216100"/>
                  </a:lnTo>
                  <a:lnTo>
                    <a:pt x="970705" y="2130938"/>
                  </a:lnTo>
                  <a:lnTo>
                    <a:pt x="0" y="1571008"/>
                  </a:lnTo>
                  <a:lnTo>
                    <a:pt x="0" y="1546877"/>
                  </a:lnTo>
                  <a:lnTo>
                    <a:pt x="980732" y="2112778"/>
                  </a:lnTo>
                  <a:lnTo>
                    <a:pt x="1022840" y="2112778"/>
                  </a:lnTo>
                  <a:lnTo>
                    <a:pt x="991385" y="2130938"/>
                  </a:lnTo>
                  <a:lnTo>
                    <a:pt x="991385" y="2179155"/>
                  </a:lnTo>
                  <a:lnTo>
                    <a:pt x="1033710" y="2179155"/>
                  </a:lnTo>
                  <a:lnTo>
                    <a:pt x="991385" y="2203576"/>
                  </a:lnTo>
                  <a:lnTo>
                    <a:pt x="991385" y="2335077"/>
                  </a:lnTo>
                  <a:lnTo>
                    <a:pt x="1033687" y="2335077"/>
                  </a:lnTo>
                  <a:lnTo>
                    <a:pt x="991385" y="2359499"/>
                  </a:lnTo>
                  <a:lnTo>
                    <a:pt x="991385" y="2408342"/>
                  </a:lnTo>
                  <a:close/>
                </a:path>
                <a:path w="2190115" h="2438400">
                  <a:moveTo>
                    <a:pt x="2189553" y="1659414"/>
                  </a:moveTo>
                  <a:lnTo>
                    <a:pt x="2161981" y="1659414"/>
                  </a:lnTo>
                  <a:lnTo>
                    <a:pt x="2189553" y="1643133"/>
                  </a:lnTo>
                  <a:lnTo>
                    <a:pt x="2189553" y="1659414"/>
                  </a:lnTo>
                  <a:close/>
                </a:path>
                <a:path w="2190115" h="2438400">
                  <a:moveTo>
                    <a:pt x="1032817" y="2408342"/>
                  </a:moveTo>
                  <a:lnTo>
                    <a:pt x="991385" y="2408342"/>
                  </a:lnTo>
                  <a:lnTo>
                    <a:pt x="2168247" y="1728921"/>
                  </a:lnTo>
                  <a:lnTo>
                    <a:pt x="2168247" y="1680078"/>
                  </a:lnTo>
                  <a:lnTo>
                    <a:pt x="2189553" y="1680078"/>
                  </a:lnTo>
                  <a:lnTo>
                    <a:pt x="2189553" y="1740819"/>
                  </a:lnTo>
                  <a:lnTo>
                    <a:pt x="1032817" y="2408342"/>
                  </a:lnTo>
                  <a:close/>
                </a:path>
                <a:path w="2190115" h="2438400">
                  <a:moveTo>
                    <a:pt x="980732" y="2438399"/>
                  </a:moveTo>
                  <a:lnTo>
                    <a:pt x="0" y="1872642"/>
                  </a:lnTo>
                  <a:lnTo>
                    <a:pt x="0" y="1848266"/>
                  </a:lnTo>
                  <a:lnTo>
                    <a:pt x="970078" y="2408342"/>
                  </a:lnTo>
                  <a:lnTo>
                    <a:pt x="1032817" y="2408342"/>
                  </a:lnTo>
                  <a:lnTo>
                    <a:pt x="980732" y="243839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21" y="5007968"/>
              <a:ext cx="1783276" cy="42426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22965" y="7631114"/>
              <a:ext cx="3023235" cy="2656205"/>
            </a:xfrm>
            <a:custGeom>
              <a:avLst/>
              <a:gdLst/>
              <a:ahLst/>
              <a:cxnLst/>
              <a:rect l="l" t="t" r="r" b="b"/>
              <a:pathLst>
                <a:path w="3023235" h="2656204">
                  <a:moveTo>
                    <a:pt x="2094093" y="2655884"/>
                  </a:moveTo>
                  <a:lnTo>
                    <a:pt x="0" y="2655884"/>
                  </a:lnTo>
                  <a:lnTo>
                    <a:pt x="0" y="1825904"/>
                  </a:lnTo>
                  <a:lnTo>
                    <a:pt x="7197" y="1773828"/>
                  </a:lnTo>
                  <a:lnTo>
                    <a:pt x="26843" y="1723443"/>
                  </a:lnTo>
                  <a:lnTo>
                    <a:pt x="56017" y="1680436"/>
                  </a:lnTo>
                  <a:lnTo>
                    <a:pt x="91800" y="1650492"/>
                  </a:lnTo>
                  <a:lnTo>
                    <a:pt x="2931055" y="11129"/>
                  </a:lnTo>
                  <a:lnTo>
                    <a:pt x="2966491" y="0"/>
                  </a:lnTo>
                  <a:lnTo>
                    <a:pt x="2995704" y="9387"/>
                  </a:lnTo>
                  <a:lnTo>
                    <a:pt x="3015542" y="37064"/>
                  </a:lnTo>
                  <a:lnTo>
                    <a:pt x="3022855" y="80802"/>
                  </a:lnTo>
                  <a:lnTo>
                    <a:pt x="3022855" y="1997217"/>
                  </a:lnTo>
                  <a:lnTo>
                    <a:pt x="3015657" y="2049292"/>
                  </a:lnTo>
                  <a:lnTo>
                    <a:pt x="2996012" y="2099677"/>
                  </a:lnTo>
                  <a:lnTo>
                    <a:pt x="2966837" y="2142685"/>
                  </a:lnTo>
                  <a:lnTo>
                    <a:pt x="2931055" y="2172629"/>
                  </a:lnTo>
                  <a:lnTo>
                    <a:pt x="2094093" y="2655884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130" y="7621752"/>
              <a:ext cx="3041015" cy="2665730"/>
            </a:xfrm>
            <a:custGeom>
              <a:avLst/>
              <a:gdLst/>
              <a:ahLst/>
              <a:cxnLst/>
              <a:rect l="l" t="t" r="r" b="b"/>
              <a:pathLst>
                <a:path w="3041014" h="2665729">
                  <a:moveTo>
                    <a:pt x="18852" y="2665246"/>
                  </a:moveTo>
                  <a:lnTo>
                    <a:pt x="0" y="2665246"/>
                  </a:lnTo>
                  <a:lnTo>
                    <a:pt x="0" y="1835266"/>
                  </a:lnTo>
                  <a:lnTo>
                    <a:pt x="7607" y="1781103"/>
                  </a:lnTo>
                  <a:lnTo>
                    <a:pt x="28277" y="1728400"/>
                  </a:lnTo>
                  <a:lnTo>
                    <a:pt x="58784" y="1683228"/>
                  </a:lnTo>
                  <a:lnTo>
                    <a:pt x="95898" y="1651657"/>
                  </a:lnTo>
                  <a:lnTo>
                    <a:pt x="2935153" y="12295"/>
                  </a:lnTo>
                  <a:lnTo>
                    <a:pt x="2972139" y="0"/>
                  </a:lnTo>
                  <a:lnTo>
                    <a:pt x="2989211" y="1229"/>
                  </a:lnTo>
                  <a:lnTo>
                    <a:pt x="3032076" y="38934"/>
                  </a:lnTo>
                  <a:lnTo>
                    <a:pt x="3040887" y="90164"/>
                  </a:lnTo>
                  <a:lnTo>
                    <a:pt x="3040887" y="170493"/>
                  </a:lnTo>
                  <a:lnTo>
                    <a:pt x="3022855" y="170493"/>
                  </a:lnTo>
                  <a:lnTo>
                    <a:pt x="18852" y="1904939"/>
                  </a:lnTo>
                  <a:lnTo>
                    <a:pt x="18852" y="2665246"/>
                  </a:lnTo>
                  <a:close/>
                </a:path>
                <a:path w="3041014" h="2665729">
                  <a:moveTo>
                    <a:pt x="2121403" y="2665246"/>
                  </a:moveTo>
                  <a:lnTo>
                    <a:pt x="2084814" y="2665246"/>
                  </a:lnTo>
                  <a:lnTo>
                    <a:pt x="2935973" y="2173794"/>
                  </a:lnTo>
                  <a:lnTo>
                    <a:pt x="2969604" y="2144901"/>
                  </a:lnTo>
                  <a:lnTo>
                    <a:pt x="2997241" y="2103712"/>
                  </a:lnTo>
                  <a:lnTo>
                    <a:pt x="3015965" y="2055760"/>
                  </a:lnTo>
                  <a:lnTo>
                    <a:pt x="3022855" y="2006580"/>
                  </a:lnTo>
                  <a:lnTo>
                    <a:pt x="3022855" y="170493"/>
                  </a:lnTo>
                  <a:lnTo>
                    <a:pt x="3040887" y="170493"/>
                  </a:lnTo>
                  <a:lnTo>
                    <a:pt x="3040887" y="2006580"/>
                  </a:lnTo>
                  <a:lnTo>
                    <a:pt x="3033267" y="2060627"/>
                  </a:lnTo>
                  <a:lnTo>
                    <a:pt x="3012507" y="2113138"/>
                  </a:lnTo>
                  <a:lnTo>
                    <a:pt x="2981757" y="2158272"/>
                  </a:lnTo>
                  <a:lnTo>
                    <a:pt x="2944169" y="2190188"/>
                  </a:lnTo>
                  <a:lnTo>
                    <a:pt x="2121403" y="266524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0012" y="9311935"/>
              <a:ext cx="79505" cy="1066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614" y="9234065"/>
              <a:ext cx="79505" cy="1066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496" y="9155376"/>
              <a:ext cx="79505" cy="1066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243450" y="7755706"/>
              <a:ext cx="3023235" cy="2531745"/>
            </a:xfrm>
            <a:custGeom>
              <a:avLst/>
              <a:gdLst/>
              <a:ahLst/>
              <a:cxnLst/>
              <a:rect l="l" t="t" r="r" b="b"/>
              <a:pathLst>
                <a:path w="3023235" h="2531745">
                  <a:moveTo>
                    <a:pt x="2309876" y="2531292"/>
                  </a:moveTo>
                  <a:lnTo>
                    <a:pt x="0" y="2531292"/>
                  </a:lnTo>
                  <a:lnTo>
                    <a:pt x="0" y="1825904"/>
                  </a:lnTo>
                  <a:lnTo>
                    <a:pt x="7197" y="1773828"/>
                  </a:lnTo>
                  <a:lnTo>
                    <a:pt x="26843" y="1723443"/>
                  </a:lnTo>
                  <a:lnTo>
                    <a:pt x="56017" y="1680436"/>
                  </a:lnTo>
                  <a:lnTo>
                    <a:pt x="91800" y="1650492"/>
                  </a:lnTo>
                  <a:lnTo>
                    <a:pt x="2931055" y="11129"/>
                  </a:lnTo>
                  <a:lnTo>
                    <a:pt x="2966837" y="0"/>
                  </a:lnTo>
                  <a:lnTo>
                    <a:pt x="2996012" y="9387"/>
                  </a:lnTo>
                  <a:lnTo>
                    <a:pt x="3015657" y="37064"/>
                  </a:lnTo>
                  <a:lnTo>
                    <a:pt x="3022855" y="80802"/>
                  </a:lnTo>
                  <a:lnTo>
                    <a:pt x="3022855" y="1997217"/>
                  </a:lnTo>
                  <a:lnTo>
                    <a:pt x="3015657" y="2049292"/>
                  </a:lnTo>
                  <a:lnTo>
                    <a:pt x="2996012" y="2099677"/>
                  </a:lnTo>
                  <a:lnTo>
                    <a:pt x="2966837" y="2142685"/>
                  </a:lnTo>
                  <a:lnTo>
                    <a:pt x="2931055" y="2172629"/>
                  </a:lnTo>
                  <a:lnTo>
                    <a:pt x="2309876" y="253129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33615" y="7746344"/>
              <a:ext cx="3041015" cy="2540000"/>
            </a:xfrm>
            <a:custGeom>
              <a:avLst/>
              <a:gdLst/>
              <a:ahLst/>
              <a:cxnLst/>
              <a:rect l="l" t="t" r="r" b="b"/>
              <a:pathLst>
                <a:path w="3041014" h="2540000">
                  <a:moveTo>
                    <a:pt x="19671" y="2540000"/>
                  </a:moveTo>
                  <a:lnTo>
                    <a:pt x="0" y="2540000"/>
                  </a:lnTo>
                  <a:lnTo>
                    <a:pt x="0" y="1828800"/>
                  </a:lnTo>
                  <a:lnTo>
                    <a:pt x="7620" y="1778000"/>
                  </a:lnTo>
                  <a:lnTo>
                    <a:pt x="28380" y="1727200"/>
                  </a:lnTo>
                  <a:lnTo>
                    <a:pt x="59129" y="1676400"/>
                  </a:lnTo>
                  <a:lnTo>
                    <a:pt x="96718" y="1651000"/>
                  </a:lnTo>
                  <a:lnTo>
                    <a:pt x="2935972" y="0"/>
                  </a:lnTo>
                  <a:lnTo>
                    <a:pt x="3005642" y="0"/>
                  </a:lnTo>
                  <a:lnTo>
                    <a:pt x="3021062" y="12700"/>
                  </a:lnTo>
                  <a:lnTo>
                    <a:pt x="3032486" y="38100"/>
                  </a:lnTo>
                  <a:lnTo>
                    <a:pt x="3039299" y="50800"/>
                  </a:lnTo>
                  <a:lnTo>
                    <a:pt x="3040887" y="88900"/>
                  </a:lnTo>
                  <a:lnTo>
                    <a:pt x="3040887" y="165100"/>
                  </a:lnTo>
                  <a:lnTo>
                    <a:pt x="3023674" y="165100"/>
                  </a:lnTo>
                  <a:lnTo>
                    <a:pt x="2951546" y="203200"/>
                  </a:lnTo>
                  <a:lnTo>
                    <a:pt x="2945808" y="203200"/>
                  </a:lnTo>
                  <a:lnTo>
                    <a:pt x="2822861" y="279400"/>
                  </a:lnTo>
                  <a:lnTo>
                    <a:pt x="2810195" y="292100"/>
                  </a:lnTo>
                  <a:lnTo>
                    <a:pt x="2808927" y="292100"/>
                  </a:lnTo>
                  <a:lnTo>
                    <a:pt x="2685980" y="355600"/>
                  </a:lnTo>
                  <a:lnTo>
                    <a:pt x="2669493" y="372158"/>
                  </a:lnTo>
                  <a:lnTo>
                    <a:pt x="2554017" y="431800"/>
                  </a:lnTo>
                  <a:lnTo>
                    <a:pt x="2537536" y="448355"/>
                  </a:lnTo>
                  <a:lnTo>
                    <a:pt x="2422054" y="508000"/>
                  </a:lnTo>
                  <a:lnTo>
                    <a:pt x="2406427" y="523691"/>
                  </a:lnTo>
                  <a:lnTo>
                    <a:pt x="2289271" y="584200"/>
                  </a:lnTo>
                  <a:lnTo>
                    <a:pt x="2272615" y="600845"/>
                  </a:lnTo>
                  <a:lnTo>
                    <a:pt x="2157308" y="660400"/>
                  </a:lnTo>
                  <a:lnTo>
                    <a:pt x="2141665" y="676099"/>
                  </a:lnTo>
                  <a:lnTo>
                    <a:pt x="2024526" y="736600"/>
                  </a:lnTo>
                  <a:lnTo>
                    <a:pt x="2008746" y="752369"/>
                  </a:lnTo>
                  <a:lnTo>
                    <a:pt x="1891743" y="812800"/>
                  </a:lnTo>
                  <a:lnTo>
                    <a:pt x="1873354" y="831187"/>
                  </a:lnTo>
                  <a:lnTo>
                    <a:pt x="1761419" y="889000"/>
                  </a:lnTo>
                  <a:lnTo>
                    <a:pt x="1747375" y="903027"/>
                  </a:lnTo>
                  <a:lnTo>
                    <a:pt x="1626997" y="965200"/>
                  </a:lnTo>
                  <a:lnTo>
                    <a:pt x="1610361" y="981835"/>
                  </a:lnTo>
                  <a:lnTo>
                    <a:pt x="1495034" y="1041400"/>
                  </a:lnTo>
                  <a:lnTo>
                    <a:pt x="1477664" y="1058769"/>
                  </a:lnTo>
                  <a:lnTo>
                    <a:pt x="1362252" y="1130300"/>
                  </a:lnTo>
                  <a:lnTo>
                    <a:pt x="1354875" y="1130300"/>
                  </a:lnTo>
                  <a:lnTo>
                    <a:pt x="1231908" y="1193819"/>
                  </a:lnTo>
                  <a:lnTo>
                    <a:pt x="1217203" y="1208514"/>
                  </a:lnTo>
                  <a:lnTo>
                    <a:pt x="1097506" y="1282700"/>
                  </a:lnTo>
                  <a:lnTo>
                    <a:pt x="1088490" y="1282700"/>
                  </a:lnTo>
                  <a:lnTo>
                    <a:pt x="965543" y="1358900"/>
                  </a:lnTo>
                  <a:lnTo>
                    <a:pt x="956527" y="1358900"/>
                  </a:lnTo>
                  <a:lnTo>
                    <a:pt x="833580" y="1422400"/>
                  </a:lnTo>
                  <a:lnTo>
                    <a:pt x="817308" y="1439088"/>
                  </a:lnTo>
                  <a:lnTo>
                    <a:pt x="700797" y="1511300"/>
                  </a:lnTo>
                  <a:lnTo>
                    <a:pt x="690961" y="1511300"/>
                  </a:lnTo>
                  <a:lnTo>
                    <a:pt x="568014" y="1587500"/>
                  </a:lnTo>
                  <a:lnTo>
                    <a:pt x="558998" y="1587500"/>
                  </a:lnTo>
                  <a:lnTo>
                    <a:pt x="436051" y="1663700"/>
                  </a:lnTo>
                  <a:lnTo>
                    <a:pt x="427035" y="1663700"/>
                  </a:lnTo>
                  <a:lnTo>
                    <a:pt x="304088" y="1739900"/>
                  </a:lnTo>
                  <a:lnTo>
                    <a:pt x="294252" y="1739900"/>
                  </a:lnTo>
                  <a:lnTo>
                    <a:pt x="171305" y="1816100"/>
                  </a:lnTo>
                  <a:lnTo>
                    <a:pt x="161470" y="1816100"/>
                  </a:lnTo>
                  <a:lnTo>
                    <a:pt x="38523" y="1892300"/>
                  </a:lnTo>
                  <a:lnTo>
                    <a:pt x="29507" y="1892300"/>
                  </a:lnTo>
                  <a:lnTo>
                    <a:pt x="18851" y="1905000"/>
                  </a:lnTo>
                  <a:lnTo>
                    <a:pt x="18851" y="1955800"/>
                  </a:lnTo>
                  <a:lnTo>
                    <a:pt x="31556" y="1955800"/>
                  </a:lnTo>
                  <a:lnTo>
                    <a:pt x="18851" y="1968500"/>
                  </a:lnTo>
                  <a:lnTo>
                    <a:pt x="18851" y="2019300"/>
                  </a:lnTo>
                  <a:lnTo>
                    <a:pt x="19671" y="2019300"/>
                  </a:lnTo>
                  <a:lnTo>
                    <a:pt x="19671" y="2069301"/>
                  </a:lnTo>
                  <a:lnTo>
                    <a:pt x="18851" y="2070100"/>
                  </a:lnTo>
                  <a:lnTo>
                    <a:pt x="18851" y="2120900"/>
                  </a:lnTo>
                  <a:lnTo>
                    <a:pt x="31500" y="2120900"/>
                  </a:lnTo>
                  <a:lnTo>
                    <a:pt x="18851" y="2133600"/>
                  </a:lnTo>
                  <a:lnTo>
                    <a:pt x="18851" y="2235200"/>
                  </a:lnTo>
                  <a:lnTo>
                    <a:pt x="32298" y="2235200"/>
                  </a:lnTo>
                  <a:lnTo>
                    <a:pt x="19671" y="2247900"/>
                  </a:lnTo>
                  <a:lnTo>
                    <a:pt x="19671" y="2297684"/>
                  </a:lnTo>
                  <a:lnTo>
                    <a:pt x="18851" y="2298700"/>
                  </a:lnTo>
                  <a:lnTo>
                    <a:pt x="18851" y="2349500"/>
                  </a:lnTo>
                  <a:lnTo>
                    <a:pt x="29038" y="2349500"/>
                  </a:lnTo>
                  <a:lnTo>
                    <a:pt x="18032" y="2362200"/>
                  </a:lnTo>
                  <a:lnTo>
                    <a:pt x="18032" y="2413000"/>
                  </a:lnTo>
                  <a:lnTo>
                    <a:pt x="20491" y="2413000"/>
                  </a:lnTo>
                  <a:lnTo>
                    <a:pt x="20491" y="2462143"/>
                  </a:lnTo>
                  <a:lnTo>
                    <a:pt x="18851" y="2463800"/>
                  </a:lnTo>
                  <a:lnTo>
                    <a:pt x="18851" y="2514600"/>
                  </a:lnTo>
                  <a:lnTo>
                    <a:pt x="31842" y="2514600"/>
                  </a:lnTo>
                  <a:lnTo>
                    <a:pt x="19671" y="2527300"/>
                  </a:lnTo>
                  <a:lnTo>
                    <a:pt x="19671" y="2540000"/>
                  </a:lnTo>
                  <a:close/>
                </a:path>
                <a:path w="3041014" h="2540000">
                  <a:moveTo>
                    <a:pt x="735579" y="2540000"/>
                  </a:moveTo>
                  <a:lnTo>
                    <a:pt x="731481" y="2540000"/>
                  </a:lnTo>
                  <a:lnTo>
                    <a:pt x="2891712" y="368300"/>
                  </a:lnTo>
                  <a:lnTo>
                    <a:pt x="3022855" y="241300"/>
                  </a:lnTo>
                  <a:lnTo>
                    <a:pt x="3022855" y="191319"/>
                  </a:lnTo>
                  <a:lnTo>
                    <a:pt x="3023674" y="190500"/>
                  </a:lnTo>
                  <a:lnTo>
                    <a:pt x="3023674" y="165100"/>
                  </a:lnTo>
                  <a:lnTo>
                    <a:pt x="3040887" y="165100"/>
                  </a:lnTo>
                  <a:lnTo>
                    <a:pt x="3040887" y="254000"/>
                  </a:lnTo>
                  <a:lnTo>
                    <a:pt x="3021216" y="254000"/>
                  </a:lnTo>
                  <a:lnTo>
                    <a:pt x="735579" y="2540000"/>
                  </a:lnTo>
                  <a:close/>
                </a:path>
                <a:path w="3041014" h="2540000">
                  <a:moveTo>
                    <a:pt x="2632199" y="582100"/>
                  </a:moveTo>
                  <a:lnTo>
                    <a:pt x="3022855" y="190500"/>
                  </a:lnTo>
                  <a:lnTo>
                    <a:pt x="3022855" y="191319"/>
                  </a:lnTo>
                  <a:lnTo>
                    <a:pt x="2632199" y="582100"/>
                  </a:lnTo>
                  <a:close/>
                </a:path>
                <a:path w="3041014" h="2540000">
                  <a:moveTo>
                    <a:pt x="1303318" y="1852238"/>
                  </a:moveTo>
                  <a:lnTo>
                    <a:pt x="2779420" y="368300"/>
                  </a:lnTo>
                  <a:lnTo>
                    <a:pt x="2945808" y="203200"/>
                  </a:lnTo>
                  <a:lnTo>
                    <a:pt x="2951546" y="203200"/>
                  </a:lnTo>
                  <a:lnTo>
                    <a:pt x="2893351" y="266700"/>
                  </a:lnTo>
                  <a:lnTo>
                    <a:pt x="2201287" y="959808"/>
                  </a:lnTo>
                  <a:lnTo>
                    <a:pt x="1549950" y="1612900"/>
                  </a:lnTo>
                  <a:lnTo>
                    <a:pt x="1303318" y="1852238"/>
                  </a:lnTo>
                  <a:close/>
                </a:path>
                <a:path w="3041014" h="2540000">
                  <a:moveTo>
                    <a:pt x="791315" y="2540000"/>
                  </a:moveTo>
                  <a:lnTo>
                    <a:pt x="787217" y="2540000"/>
                  </a:lnTo>
                  <a:lnTo>
                    <a:pt x="2947447" y="368300"/>
                  </a:lnTo>
                  <a:lnTo>
                    <a:pt x="3021216" y="304800"/>
                  </a:lnTo>
                  <a:lnTo>
                    <a:pt x="3021216" y="254000"/>
                  </a:lnTo>
                  <a:lnTo>
                    <a:pt x="3040887" y="254000"/>
                  </a:lnTo>
                  <a:lnTo>
                    <a:pt x="3040887" y="304800"/>
                  </a:lnTo>
                  <a:lnTo>
                    <a:pt x="3025314" y="304800"/>
                  </a:lnTo>
                  <a:lnTo>
                    <a:pt x="791315" y="2540000"/>
                  </a:lnTo>
                  <a:close/>
                </a:path>
                <a:path w="3041014" h="2540000">
                  <a:moveTo>
                    <a:pt x="568371" y="2540000"/>
                  </a:moveTo>
                  <a:lnTo>
                    <a:pt x="562634" y="2540000"/>
                  </a:lnTo>
                  <a:lnTo>
                    <a:pt x="2808927" y="292100"/>
                  </a:lnTo>
                  <a:lnTo>
                    <a:pt x="2810195" y="292100"/>
                  </a:lnTo>
                  <a:lnTo>
                    <a:pt x="568371" y="2540000"/>
                  </a:lnTo>
                  <a:close/>
                </a:path>
                <a:path w="3041014" h="2540000">
                  <a:moveTo>
                    <a:pt x="903607" y="2540000"/>
                  </a:moveTo>
                  <a:lnTo>
                    <a:pt x="898689" y="2540000"/>
                  </a:lnTo>
                  <a:lnTo>
                    <a:pt x="2611392" y="825500"/>
                  </a:lnTo>
                  <a:lnTo>
                    <a:pt x="3022855" y="406400"/>
                  </a:lnTo>
                  <a:lnTo>
                    <a:pt x="3022855" y="357011"/>
                  </a:lnTo>
                  <a:lnTo>
                    <a:pt x="3025314" y="355600"/>
                  </a:lnTo>
                  <a:lnTo>
                    <a:pt x="3025314" y="304800"/>
                  </a:lnTo>
                  <a:lnTo>
                    <a:pt x="3040887" y="304800"/>
                  </a:lnTo>
                  <a:lnTo>
                    <a:pt x="3040887" y="419100"/>
                  </a:lnTo>
                  <a:lnTo>
                    <a:pt x="3024494" y="419100"/>
                  </a:lnTo>
                  <a:lnTo>
                    <a:pt x="903607" y="2540000"/>
                  </a:lnTo>
                  <a:close/>
                </a:path>
                <a:path w="3041014" h="2540000">
                  <a:moveTo>
                    <a:pt x="3019573" y="358894"/>
                  </a:moveTo>
                  <a:lnTo>
                    <a:pt x="3022855" y="355600"/>
                  </a:lnTo>
                  <a:lnTo>
                    <a:pt x="3022855" y="357011"/>
                  </a:lnTo>
                  <a:lnTo>
                    <a:pt x="3019573" y="358894"/>
                  </a:lnTo>
                  <a:close/>
                </a:path>
                <a:path w="3041014" h="2540000">
                  <a:moveTo>
                    <a:pt x="847051" y="2540000"/>
                  </a:moveTo>
                  <a:lnTo>
                    <a:pt x="842953" y="2540000"/>
                  </a:lnTo>
                  <a:lnTo>
                    <a:pt x="3003183" y="368300"/>
                  </a:lnTo>
                  <a:lnTo>
                    <a:pt x="3019573" y="358894"/>
                  </a:lnTo>
                  <a:lnTo>
                    <a:pt x="847051" y="2540000"/>
                  </a:lnTo>
                  <a:close/>
                </a:path>
                <a:path w="3041014" h="2540000">
                  <a:moveTo>
                    <a:pt x="1657849" y="1388182"/>
                  </a:moveTo>
                  <a:lnTo>
                    <a:pt x="2669493" y="372158"/>
                  </a:lnTo>
                  <a:lnTo>
                    <a:pt x="2676964" y="368300"/>
                  </a:lnTo>
                  <a:lnTo>
                    <a:pt x="1657849" y="1388182"/>
                  </a:lnTo>
                  <a:close/>
                </a:path>
                <a:path w="3041014" h="2540000">
                  <a:moveTo>
                    <a:pt x="1015078" y="2540000"/>
                  </a:moveTo>
                  <a:lnTo>
                    <a:pt x="1010980" y="2540000"/>
                  </a:lnTo>
                  <a:lnTo>
                    <a:pt x="2499920" y="1041400"/>
                  </a:lnTo>
                  <a:lnTo>
                    <a:pt x="3023674" y="520700"/>
                  </a:lnTo>
                  <a:lnTo>
                    <a:pt x="3023674" y="470706"/>
                  </a:lnTo>
                  <a:lnTo>
                    <a:pt x="3024494" y="469900"/>
                  </a:lnTo>
                  <a:lnTo>
                    <a:pt x="3024494" y="419100"/>
                  </a:lnTo>
                  <a:lnTo>
                    <a:pt x="3040887" y="419100"/>
                  </a:lnTo>
                  <a:lnTo>
                    <a:pt x="3040887" y="533400"/>
                  </a:lnTo>
                  <a:lnTo>
                    <a:pt x="3022035" y="533400"/>
                  </a:lnTo>
                  <a:lnTo>
                    <a:pt x="1015078" y="2540000"/>
                  </a:lnTo>
                  <a:close/>
                </a:path>
                <a:path w="3041014" h="2540000">
                  <a:moveTo>
                    <a:pt x="1655905" y="1333953"/>
                  </a:moveTo>
                  <a:lnTo>
                    <a:pt x="2537536" y="448355"/>
                  </a:lnTo>
                  <a:lnTo>
                    <a:pt x="2545001" y="444500"/>
                  </a:lnTo>
                  <a:lnTo>
                    <a:pt x="1655905" y="1333953"/>
                  </a:lnTo>
                  <a:close/>
                </a:path>
                <a:path w="3041014" h="2540000">
                  <a:moveTo>
                    <a:pt x="2981261" y="512431"/>
                  </a:moveTo>
                  <a:lnTo>
                    <a:pt x="3023674" y="469900"/>
                  </a:lnTo>
                  <a:lnTo>
                    <a:pt x="3023674" y="470706"/>
                  </a:lnTo>
                  <a:lnTo>
                    <a:pt x="2981261" y="512431"/>
                  </a:lnTo>
                  <a:close/>
                </a:path>
                <a:path w="3041014" h="2540000">
                  <a:moveTo>
                    <a:pt x="959342" y="2540000"/>
                  </a:moveTo>
                  <a:lnTo>
                    <a:pt x="955244" y="2540000"/>
                  </a:lnTo>
                  <a:lnTo>
                    <a:pt x="1738080" y="1752600"/>
                  </a:lnTo>
                  <a:lnTo>
                    <a:pt x="2099816" y="1388182"/>
                  </a:lnTo>
                  <a:lnTo>
                    <a:pt x="2443365" y="1041400"/>
                  </a:lnTo>
                  <a:lnTo>
                    <a:pt x="2526404" y="959808"/>
                  </a:lnTo>
                  <a:lnTo>
                    <a:pt x="2981261" y="512431"/>
                  </a:lnTo>
                  <a:lnTo>
                    <a:pt x="959342" y="2540000"/>
                  </a:lnTo>
                  <a:close/>
                </a:path>
                <a:path w="3041014" h="2540000">
                  <a:moveTo>
                    <a:pt x="1972086" y="959808"/>
                  </a:moveTo>
                  <a:lnTo>
                    <a:pt x="2406427" y="523691"/>
                  </a:lnTo>
                  <a:lnTo>
                    <a:pt x="2412218" y="520700"/>
                  </a:lnTo>
                  <a:lnTo>
                    <a:pt x="1972086" y="959808"/>
                  </a:lnTo>
                  <a:close/>
                </a:path>
                <a:path w="3041014" h="2540000">
                  <a:moveTo>
                    <a:pt x="1070814" y="2540000"/>
                  </a:moveTo>
                  <a:lnTo>
                    <a:pt x="1066716" y="2540000"/>
                  </a:lnTo>
                  <a:lnTo>
                    <a:pt x="2555657" y="1041400"/>
                  </a:lnTo>
                  <a:lnTo>
                    <a:pt x="3022035" y="584200"/>
                  </a:lnTo>
                  <a:lnTo>
                    <a:pt x="3022035" y="533400"/>
                  </a:lnTo>
                  <a:lnTo>
                    <a:pt x="3040887" y="533400"/>
                  </a:lnTo>
                  <a:lnTo>
                    <a:pt x="3040887" y="584200"/>
                  </a:lnTo>
                  <a:lnTo>
                    <a:pt x="3023675" y="584200"/>
                  </a:lnTo>
                  <a:lnTo>
                    <a:pt x="1070814" y="2540000"/>
                  </a:lnTo>
                  <a:close/>
                </a:path>
                <a:path w="3041014" h="2540000">
                  <a:moveTo>
                    <a:pt x="679023" y="2540000"/>
                  </a:moveTo>
                  <a:lnTo>
                    <a:pt x="674925" y="2540000"/>
                  </a:lnTo>
                  <a:lnTo>
                    <a:pt x="2632199" y="582100"/>
                  </a:lnTo>
                  <a:lnTo>
                    <a:pt x="679023" y="2540000"/>
                  </a:lnTo>
                  <a:close/>
                </a:path>
                <a:path w="3041014" h="2540000">
                  <a:moveTo>
                    <a:pt x="1127370" y="2540000"/>
                  </a:moveTo>
                  <a:lnTo>
                    <a:pt x="1122452" y="2540000"/>
                  </a:lnTo>
                  <a:lnTo>
                    <a:pt x="2611392" y="1041400"/>
                  </a:lnTo>
                  <a:lnTo>
                    <a:pt x="3023675" y="635000"/>
                  </a:lnTo>
                  <a:lnTo>
                    <a:pt x="3023675" y="584200"/>
                  </a:lnTo>
                  <a:lnTo>
                    <a:pt x="3040887" y="584200"/>
                  </a:lnTo>
                  <a:lnTo>
                    <a:pt x="3040887" y="635000"/>
                  </a:lnTo>
                  <a:lnTo>
                    <a:pt x="3024494" y="635000"/>
                  </a:lnTo>
                  <a:lnTo>
                    <a:pt x="1127370" y="2540000"/>
                  </a:lnTo>
                  <a:close/>
                </a:path>
                <a:path w="3041014" h="2540000">
                  <a:moveTo>
                    <a:pt x="452025" y="2426744"/>
                  </a:moveTo>
                  <a:lnTo>
                    <a:pt x="599161" y="2273300"/>
                  </a:lnTo>
                  <a:lnTo>
                    <a:pt x="2272615" y="600845"/>
                  </a:lnTo>
                  <a:lnTo>
                    <a:pt x="2280255" y="596900"/>
                  </a:lnTo>
                  <a:lnTo>
                    <a:pt x="452025" y="2426744"/>
                  </a:lnTo>
                  <a:close/>
                </a:path>
                <a:path w="3041014" h="2540000">
                  <a:moveTo>
                    <a:pt x="1182286" y="2540000"/>
                  </a:moveTo>
                  <a:lnTo>
                    <a:pt x="1179007" y="2540000"/>
                  </a:lnTo>
                  <a:lnTo>
                    <a:pt x="2516530" y="1193800"/>
                  </a:lnTo>
                  <a:lnTo>
                    <a:pt x="2749757" y="959808"/>
                  </a:lnTo>
                  <a:lnTo>
                    <a:pt x="3024494" y="685800"/>
                  </a:lnTo>
                  <a:lnTo>
                    <a:pt x="3024494" y="635000"/>
                  </a:lnTo>
                  <a:lnTo>
                    <a:pt x="3040887" y="635000"/>
                  </a:lnTo>
                  <a:lnTo>
                    <a:pt x="3040887" y="698500"/>
                  </a:lnTo>
                  <a:lnTo>
                    <a:pt x="3022035" y="698500"/>
                  </a:lnTo>
                  <a:lnTo>
                    <a:pt x="1182286" y="2540000"/>
                  </a:lnTo>
                  <a:close/>
                </a:path>
                <a:path w="3041014" h="2540000">
                  <a:moveTo>
                    <a:pt x="2021605" y="796587"/>
                  </a:moveTo>
                  <a:lnTo>
                    <a:pt x="2141665" y="676099"/>
                  </a:lnTo>
                  <a:lnTo>
                    <a:pt x="2147473" y="673100"/>
                  </a:lnTo>
                  <a:lnTo>
                    <a:pt x="2021605" y="796587"/>
                  </a:lnTo>
                  <a:close/>
                </a:path>
                <a:path w="3041014" h="2540000">
                  <a:moveTo>
                    <a:pt x="1238842" y="2540000"/>
                  </a:moveTo>
                  <a:lnTo>
                    <a:pt x="1234744" y="2540000"/>
                  </a:lnTo>
                  <a:lnTo>
                    <a:pt x="2723684" y="1041400"/>
                  </a:lnTo>
                  <a:lnTo>
                    <a:pt x="3022035" y="749300"/>
                  </a:lnTo>
                  <a:lnTo>
                    <a:pt x="3022035" y="698500"/>
                  </a:lnTo>
                  <a:lnTo>
                    <a:pt x="3040887" y="698500"/>
                  </a:lnTo>
                  <a:lnTo>
                    <a:pt x="3040887" y="749300"/>
                  </a:lnTo>
                  <a:lnTo>
                    <a:pt x="3026953" y="749300"/>
                  </a:lnTo>
                  <a:lnTo>
                    <a:pt x="1238842" y="2540000"/>
                  </a:lnTo>
                  <a:close/>
                </a:path>
                <a:path w="3041014" h="2540000">
                  <a:moveTo>
                    <a:pt x="328231" y="2438975"/>
                  </a:moveTo>
                  <a:lnTo>
                    <a:pt x="486869" y="2273300"/>
                  </a:lnTo>
                  <a:lnTo>
                    <a:pt x="2008746" y="752369"/>
                  </a:lnTo>
                  <a:lnTo>
                    <a:pt x="2014690" y="749300"/>
                  </a:lnTo>
                  <a:lnTo>
                    <a:pt x="328231" y="2438975"/>
                  </a:lnTo>
                  <a:close/>
                </a:path>
                <a:path w="3041014" h="2540000">
                  <a:moveTo>
                    <a:pt x="1350314" y="2540000"/>
                  </a:moveTo>
                  <a:lnTo>
                    <a:pt x="1347035" y="2540000"/>
                  </a:lnTo>
                  <a:lnTo>
                    <a:pt x="1492575" y="2387600"/>
                  </a:lnTo>
                  <a:lnTo>
                    <a:pt x="1940922" y="1943100"/>
                  </a:lnTo>
                  <a:lnTo>
                    <a:pt x="3023674" y="850900"/>
                  </a:lnTo>
                  <a:lnTo>
                    <a:pt x="3023674" y="803295"/>
                  </a:lnTo>
                  <a:lnTo>
                    <a:pt x="3026953" y="800100"/>
                  </a:lnTo>
                  <a:lnTo>
                    <a:pt x="3026953" y="749300"/>
                  </a:lnTo>
                  <a:lnTo>
                    <a:pt x="3040887" y="749300"/>
                  </a:lnTo>
                  <a:lnTo>
                    <a:pt x="3040887" y="863600"/>
                  </a:lnTo>
                  <a:lnTo>
                    <a:pt x="3022855" y="863600"/>
                  </a:lnTo>
                  <a:lnTo>
                    <a:pt x="1350314" y="2540000"/>
                  </a:lnTo>
                  <a:close/>
                </a:path>
                <a:path w="3041014" h="2540000">
                  <a:moveTo>
                    <a:pt x="287232" y="2540000"/>
                  </a:moveTo>
                  <a:lnTo>
                    <a:pt x="283954" y="2540000"/>
                  </a:lnTo>
                  <a:lnTo>
                    <a:pt x="1066790" y="1752600"/>
                  </a:lnTo>
                  <a:lnTo>
                    <a:pt x="1428526" y="1388182"/>
                  </a:lnTo>
                  <a:lnTo>
                    <a:pt x="1772075" y="1041400"/>
                  </a:lnTo>
                  <a:lnTo>
                    <a:pt x="2021605" y="796587"/>
                  </a:lnTo>
                  <a:lnTo>
                    <a:pt x="486869" y="2336800"/>
                  </a:lnTo>
                  <a:lnTo>
                    <a:pt x="287232" y="2540000"/>
                  </a:lnTo>
                  <a:close/>
                </a:path>
                <a:path w="3041014" h="2540000">
                  <a:moveTo>
                    <a:pt x="2921985" y="902424"/>
                  </a:moveTo>
                  <a:lnTo>
                    <a:pt x="3023674" y="800100"/>
                  </a:lnTo>
                  <a:lnTo>
                    <a:pt x="3023674" y="803295"/>
                  </a:lnTo>
                  <a:lnTo>
                    <a:pt x="2921985" y="902424"/>
                  </a:lnTo>
                  <a:close/>
                </a:path>
                <a:path w="3041014" h="2540000">
                  <a:moveTo>
                    <a:pt x="270499" y="2441059"/>
                  </a:moveTo>
                  <a:lnTo>
                    <a:pt x="431133" y="2273300"/>
                  </a:lnTo>
                  <a:lnTo>
                    <a:pt x="1873354" y="831187"/>
                  </a:lnTo>
                  <a:lnTo>
                    <a:pt x="1884366" y="825500"/>
                  </a:lnTo>
                  <a:lnTo>
                    <a:pt x="270499" y="2441059"/>
                  </a:lnTo>
                  <a:close/>
                </a:path>
                <a:path w="3041014" h="2540000">
                  <a:moveTo>
                    <a:pt x="1462605" y="2540000"/>
                  </a:moveTo>
                  <a:lnTo>
                    <a:pt x="1458507" y="2540000"/>
                  </a:lnTo>
                  <a:lnTo>
                    <a:pt x="2947447" y="1041400"/>
                  </a:lnTo>
                  <a:lnTo>
                    <a:pt x="3021216" y="965200"/>
                  </a:lnTo>
                  <a:lnTo>
                    <a:pt x="3021216" y="916043"/>
                  </a:lnTo>
                  <a:lnTo>
                    <a:pt x="3022855" y="914400"/>
                  </a:lnTo>
                  <a:lnTo>
                    <a:pt x="3022855" y="863600"/>
                  </a:lnTo>
                  <a:lnTo>
                    <a:pt x="3040887" y="863600"/>
                  </a:lnTo>
                  <a:lnTo>
                    <a:pt x="3040887" y="965200"/>
                  </a:lnTo>
                  <a:lnTo>
                    <a:pt x="3025314" y="965200"/>
                  </a:lnTo>
                  <a:lnTo>
                    <a:pt x="1462605" y="2540000"/>
                  </a:lnTo>
                  <a:close/>
                </a:path>
                <a:path w="3041014" h="2540000">
                  <a:moveTo>
                    <a:pt x="236697" y="2418152"/>
                  </a:moveTo>
                  <a:lnTo>
                    <a:pt x="375397" y="2273300"/>
                  </a:lnTo>
                  <a:lnTo>
                    <a:pt x="1747375" y="903027"/>
                  </a:lnTo>
                  <a:lnTo>
                    <a:pt x="1749944" y="901700"/>
                  </a:lnTo>
                  <a:lnTo>
                    <a:pt x="236697" y="2418152"/>
                  </a:lnTo>
                  <a:close/>
                </a:path>
                <a:path w="3041014" h="2540000">
                  <a:moveTo>
                    <a:pt x="1294578" y="2540000"/>
                  </a:moveTo>
                  <a:lnTo>
                    <a:pt x="1290479" y="2540000"/>
                  </a:lnTo>
                  <a:lnTo>
                    <a:pt x="2779420" y="1041400"/>
                  </a:lnTo>
                  <a:lnTo>
                    <a:pt x="2921985" y="902424"/>
                  </a:lnTo>
                  <a:lnTo>
                    <a:pt x="1294578" y="2540000"/>
                  </a:lnTo>
                  <a:close/>
                </a:path>
                <a:path w="3041014" h="2540000">
                  <a:moveTo>
                    <a:pt x="2559819" y="1378777"/>
                  </a:moveTo>
                  <a:lnTo>
                    <a:pt x="3021216" y="914400"/>
                  </a:lnTo>
                  <a:lnTo>
                    <a:pt x="3021216" y="916043"/>
                  </a:lnTo>
                  <a:lnTo>
                    <a:pt x="2559819" y="1378777"/>
                  </a:lnTo>
                  <a:close/>
                </a:path>
                <a:path w="3041014" h="2540000">
                  <a:moveTo>
                    <a:pt x="398704" y="2540000"/>
                  </a:moveTo>
                  <a:lnTo>
                    <a:pt x="395197" y="2540000"/>
                  </a:lnTo>
                  <a:lnTo>
                    <a:pt x="540966" y="2387600"/>
                  </a:lnTo>
                  <a:lnTo>
                    <a:pt x="1972086" y="959808"/>
                  </a:lnTo>
                  <a:lnTo>
                    <a:pt x="641574" y="2295762"/>
                  </a:lnTo>
                  <a:lnTo>
                    <a:pt x="398704" y="2540000"/>
                  </a:lnTo>
                  <a:close/>
                </a:path>
                <a:path w="3041014" h="2540000">
                  <a:moveTo>
                    <a:pt x="2937546" y="1167052"/>
                  </a:moveTo>
                  <a:lnTo>
                    <a:pt x="3023674" y="1079500"/>
                  </a:lnTo>
                  <a:lnTo>
                    <a:pt x="3023674" y="1029640"/>
                  </a:lnTo>
                  <a:lnTo>
                    <a:pt x="3025314" y="1028700"/>
                  </a:lnTo>
                  <a:lnTo>
                    <a:pt x="3025314" y="965200"/>
                  </a:lnTo>
                  <a:lnTo>
                    <a:pt x="3040887" y="965200"/>
                  </a:lnTo>
                  <a:lnTo>
                    <a:pt x="3040887" y="1079500"/>
                  </a:lnTo>
                  <a:lnTo>
                    <a:pt x="3024494" y="1079500"/>
                  </a:lnTo>
                  <a:lnTo>
                    <a:pt x="2937546" y="1167052"/>
                  </a:lnTo>
                  <a:close/>
                </a:path>
                <a:path w="3041014" h="2540000">
                  <a:moveTo>
                    <a:pt x="161002" y="2438141"/>
                  </a:moveTo>
                  <a:lnTo>
                    <a:pt x="318842" y="2273300"/>
                  </a:lnTo>
                  <a:lnTo>
                    <a:pt x="1610361" y="981835"/>
                  </a:lnTo>
                  <a:lnTo>
                    <a:pt x="1617981" y="977900"/>
                  </a:lnTo>
                  <a:lnTo>
                    <a:pt x="161002" y="2438141"/>
                  </a:lnTo>
                  <a:close/>
                </a:path>
                <a:path w="3041014" h="2540000">
                  <a:moveTo>
                    <a:pt x="3021490" y="1030894"/>
                  </a:moveTo>
                  <a:lnTo>
                    <a:pt x="3023674" y="1028700"/>
                  </a:lnTo>
                  <a:lnTo>
                    <a:pt x="3023674" y="1029640"/>
                  </a:lnTo>
                  <a:lnTo>
                    <a:pt x="3021490" y="1030894"/>
                  </a:lnTo>
                  <a:close/>
                </a:path>
                <a:path w="3041014" h="2540000">
                  <a:moveTo>
                    <a:pt x="1519161" y="2540000"/>
                  </a:moveTo>
                  <a:lnTo>
                    <a:pt x="1514243" y="2540000"/>
                  </a:lnTo>
                  <a:lnTo>
                    <a:pt x="3003183" y="1041400"/>
                  </a:lnTo>
                  <a:lnTo>
                    <a:pt x="3021490" y="1030894"/>
                  </a:lnTo>
                  <a:lnTo>
                    <a:pt x="1519161" y="2540000"/>
                  </a:lnTo>
                  <a:close/>
                </a:path>
                <a:path w="3041014" h="2540000">
                  <a:moveTo>
                    <a:pt x="1036067" y="1500356"/>
                  </a:moveTo>
                  <a:lnTo>
                    <a:pt x="1477664" y="1058769"/>
                  </a:lnTo>
                  <a:lnTo>
                    <a:pt x="1485199" y="1054100"/>
                  </a:lnTo>
                  <a:lnTo>
                    <a:pt x="1344633" y="1193819"/>
                  </a:lnTo>
                  <a:lnTo>
                    <a:pt x="1149005" y="1388182"/>
                  </a:lnTo>
                  <a:lnTo>
                    <a:pt x="1036067" y="1500356"/>
                  </a:lnTo>
                  <a:close/>
                </a:path>
                <a:path w="3041014" h="2540000">
                  <a:moveTo>
                    <a:pt x="1630633" y="2540000"/>
                  </a:moveTo>
                  <a:lnTo>
                    <a:pt x="1625715" y="2540000"/>
                  </a:lnTo>
                  <a:lnTo>
                    <a:pt x="2443365" y="1714500"/>
                  </a:lnTo>
                  <a:lnTo>
                    <a:pt x="2611392" y="1549400"/>
                  </a:lnTo>
                  <a:lnTo>
                    <a:pt x="3024494" y="1130300"/>
                  </a:lnTo>
                  <a:lnTo>
                    <a:pt x="3024494" y="1079500"/>
                  </a:lnTo>
                  <a:lnTo>
                    <a:pt x="3040887" y="1079500"/>
                  </a:lnTo>
                  <a:lnTo>
                    <a:pt x="3040887" y="1143000"/>
                  </a:lnTo>
                  <a:lnTo>
                    <a:pt x="3023675" y="1143000"/>
                  </a:lnTo>
                  <a:lnTo>
                    <a:pt x="1630633" y="2540000"/>
                  </a:lnTo>
                  <a:close/>
                </a:path>
                <a:path w="3041014" h="2540000">
                  <a:moveTo>
                    <a:pt x="596376" y="1888295"/>
                  </a:moveTo>
                  <a:lnTo>
                    <a:pt x="1354875" y="1130300"/>
                  </a:lnTo>
                  <a:lnTo>
                    <a:pt x="1362252" y="1130300"/>
                  </a:lnTo>
                  <a:lnTo>
                    <a:pt x="596376" y="1888295"/>
                  </a:lnTo>
                  <a:close/>
                </a:path>
                <a:path w="3041014" h="2540000">
                  <a:moveTo>
                    <a:pt x="1742105" y="2540000"/>
                  </a:moveTo>
                  <a:lnTo>
                    <a:pt x="1738006" y="2540000"/>
                  </a:lnTo>
                  <a:lnTo>
                    <a:pt x="2517919" y="1752600"/>
                  </a:lnTo>
                  <a:lnTo>
                    <a:pt x="2880667" y="1388182"/>
                  </a:lnTo>
                  <a:lnTo>
                    <a:pt x="3023675" y="1244600"/>
                  </a:lnTo>
                  <a:lnTo>
                    <a:pt x="3023675" y="1143000"/>
                  </a:lnTo>
                  <a:lnTo>
                    <a:pt x="3040887" y="1143000"/>
                  </a:lnTo>
                  <a:lnTo>
                    <a:pt x="3040887" y="1257300"/>
                  </a:lnTo>
                  <a:lnTo>
                    <a:pt x="3023675" y="1257300"/>
                  </a:lnTo>
                  <a:lnTo>
                    <a:pt x="1742105" y="2540000"/>
                  </a:lnTo>
                  <a:close/>
                </a:path>
                <a:path w="3041014" h="2540000">
                  <a:moveTo>
                    <a:pt x="2383443" y="1725007"/>
                  </a:moveTo>
                  <a:lnTo>
                    <a:pt x="2937546" y="1167052"/>
                  </a:lnTo>
                  <a:lnTo>
                    <a:pt x="2611392" y="1498600"/>
                  </a:lnTo>
                  <a:lnTo>
                    <a:pt x="2383443" y="1725007"/>
                  </a:lnTo>
                  <a:close/>
                </a:path>
                <a:path w="3041014" h="2540000">
                  <a:moveTo>
                    <a:pt x="1686369" y="2540000"/>
                  </a:moveTo>
                  <a:lnTo>
                    <a:pt x="1682270" y="2540000"/>
                  </a:lnTo>
                  <a:lnTo>
                    <a:pt x="2499920" y="1714500"/>
                  </a:lnTo>
                  <a:lnTo>
                    <a:pt x="3023655" y="1193819"/>
                  </a:lnTo>
                  <a:lnTo>
                    <a:pt x="1686369" y="2540000"/>
                  </a:lnTo>
                  <a:close/>
                </a:path>
                <a:path w="3041014" h="2540000">
                  <a:moveTo>
                    <a:pt x="60379" y="2370509"/>
                  </a:moveTo>
                  <a:lnTo>
                    <a:pt x="151634" y="2273300"/>
                  </a:lnTo>
                  <a:lnTo>
                    <a:pt x="1217203" y="1208514"/>
                  </a:lnTo>
                  <a:lnTo>
                    <a:pt x="1220453" y="1206500"/>
                  </a:lnTo>
                  <a:lnTo>
                    <a:pt x="60379" y="2370509"/>
                  </a:lnTo>
                  <a:close/>
                </a:path>
                <a:path w="3041014" h="2540000">
                  <a:moveTo>
                    <a:pt x="1798660" y="2540000"/>
                  </a:moveTo>
                  <a:lnTo>
                    <a:pt x="1793742" y="2540000"/>
                  </a:lnTo>
                  <a:lnTo>
                    <a:pt x="2611392" y="1714500"/>
                  </a:lnTo>
                  <a:lnTo>
                    <a:pt x="3023675" y="1308100"/>
                  </a:lnTo>
                  <a:lnTo>
                    <a:pt x="3023675" y="1257300"/>
                  </a:lnTo>
                  <a:lnTo>
                    <a:pt x="3040887" y="1257300"/>
                  </a:lnTo>
                  <a:lnTo>
                    <a:pt x="3040887" y="1308100"/>
                  </a:lnTo>
                  <a:lnTo>
                    <a:pt x="3024494" y="1308100"/>
                  </a:lnTo>
                  <a:lnTo>
                    <a:pt x="1798660" y="2540000"/>
                  </a:lnTo>
                  <a:close/>
                </a:path>
                <a:path w="3041014" h="2540000">
                  <a:moveTo>
                    <a:pt x="114244" y="2254360"/>
                  </a:moveTo>
                  <a:lnTo>
                    <a:pt x="1088490" y="1282700"/>
                  </a:lnTo>
                  <a:lnTo>
                    <a:pt x="1097506" y="1282700"/>
                  </a:lnTo>
                  <a:lnTo>
                    <a:pt x="114244" y="2254360"/>
                  </a:lnTo>
                  <a:close/>
                </a:path>
                <a:path w="3041014" h="2540000">
                  <a:moveTo>
                    <a:pt x="1854396" y="2540000"/>
                  </a:moveTo>
                  <a:lnTo>
                    <a:pt x="1850298" y="2540000"/>
                  </a:lnTo>
                  <a:lnTo>
                    <a:pt x="2667948" y="1714500"/>
                  </a:lnTo>
                  <a:lnTo>
                    <a:pt x="3024494" y="1358900"/>
                  </a:lnTo>
                  <a:lnTo>
                    <a:pt x="3024494" y="1308100"/>
                  </a:lnTo>
                  <a:lnTo>
                    <a:pt x="3040887" y="1308100"/>
                  </a:lnTo>
                  <a:lnTo>
                    <a:pt x="3040887" y="1371600"/>
                  </a:lnTo>
                  <a:lnTo>
                    <a:pt x="3022855" y="1371600"/>
                  </a:lnTo>
                  <a:lnTo>
                    <a:pt x="1854396" y="2540000"/>
                  </a:lnTo>
                  <a:close/>
                </a:path>
                <a:path w="3041014" h="2540000">
                  <a:moveTo>
                    <a:pt x="455260" y="2540000"/>
                  </a:moveTo>
                  <a:lnTo>
                    <a:pt x="450342" y="2540000"/>
                  </a:lnTo>
                  <a:lnTo>
                    <a:pt x="1655905" y="1333953"/>
                  </a:lnTo>
                  <a:lnTo>
                    <a:pt x="455260" y="2540000"/>
                  </a:lnTo>
                  <a:close/>
                </a:path>
                <a:path w="3041014" h="2540000">
                  <a:moveTo>
                    <a:pt x="396111" y="1921076"/>
                  </a:moveTo>
                  <a:lnTo>
                    <a:pt x="956527" y="1358900"/>
                  </a:lnTo>
                  <a:lnTo>
                    <a:pt x="965543" y="1358900"/>
                  </a:lnTo>
                  <a:lnTo>
                    <a:pt x="396111" y="1921076"/>
                  </a:lnTo>
                  <a:close/>
                </a:path>
                <a:path w="3041014" h="2540000">
                  <a:moveTo>
                    <a:pt x="1910132" y="2540000"/>
                  </a:moveTo>
                  <a:lnTo>
                    <a:pt x="1906034" y="2540000"/>
                  </a:lnTo>
                  <a:lnTo>
                    <a:pt x="2723684" y="1714500"/>
                  </a:lnTo>
                  <a:lnTo>
                    <a:pt x="3022855" y="1422400"/>
                  </a:lnTo>
                  <a:lnTo>
                    <a:pt x="3022855" y="1371600"/>
                  </a:lnTo>
                  <a:lnTo>
                    <a:pt x="3040887" y="1371600"/>
                  </a:lnTo>
                  <a:lnTo>
                    <a:pt x="3040887" y="1422400"/>
                  </a:lnTo>
                  <a:lnTo>
                    <a:pt x="3025314" y="1422400"/>
                  </a:lnTo>
                  <a:lnTo>
                    <a:pt x="1910132" y="2540000"/>
                  </a:lnTo>
                  <a:close/>
                </a:path>
                <a:path w="3041014" h="2540000">
                  <a:moveTo>
                    <a:pt x="1406050" y="2540000"/>
                  </a:moveTo>
                  <a:lnTo>
                    <a:pt x="1401951" y="2540000"/>
                  </a:lnTo>
                  <a:lnTo>
                    <a:pt x="2559819" y="1378777"/>
                  </a:lnTo>
                  <a:lnTo>
                    <a:pt x="1406050" y="2540000"/>
                  </a:lnTo>
                  <a:close/>
                </a:path>
                <a:path w="3041014" h="2540000">
                  <a:moveTo>
                    <a:pt x="510996" y="2540000"/>
                  </a:moveTo>
                  <a:lnTo>
                    <a:pt x="506897" y="2540000"/>
                  </a:lnTo>
                  <a:lnTo>
                    <a:pt x="1657849" y="1388182"/>
                  </a:lnTo>
                  <a:lnTo>
                    <a:pt x="510996" y="2540000"/>
                  </a:lnTo>
                  <a:close/>
                </a:path>
                <a:path w="3041014" h="2540000">
                  <a:moveTo>
                    <a:pt x="2022424" y="2540000"/>
                  </a:moveTo>
                  <a:lnTo>
                    <a:pt x="2017506" y="2540000"/>
                  </a:lnTo>
                  <a:lnTo>
                    <a:pt x="2797418" y="1752600"/>
                  </a:lnTo>
                  <a:lnTo>
                    <a:pt x="3023674" y="1524000"/>
                  </a:lnTo>
                  <a:lnTo>
                    <a:pt x="3023674" y="1474808"/>
                  </a:lnTo>
                  <a:lnTo>
                    <a:pt x="3025314" y="1473200"/>
                  </a:lnTo>
                  <a:lnTo>
                    <a:pt x="3025314" y="1422400"/>
                  </a:lnTo>
                  <a:lnTo>
                    <a:pt x="3040887" y="1422400"/>
                  </a:lnTo>
                  <a:lnTo>
                    <a:pt x="3040887" y="1536700"/>
                  </a:lnTo>
                  <a:lnTo>
                    <a:pt x="3024494" y="1536700"/>
                  </a:lnTo>
                  <a:lnTo>
                    <a:pt x="2022424" y="2540000"/>
                  </a:lnTo>
                  <a:close/>
                </a:path>
                <a:path w="3041014" h="2540000">
                  <a:moveTo>
                    <a:pt x="741070" y="1517281"/>
                  </a:moveTo>
                  <a:lnTo>
                    <a:pt x="817308" y="1439088"/>
                  </a:lnTo>
                  <a:lnTo>
                    <a:pt x="823744" y="1435100"/>
                  </a:lnTo>
                  <a:lnTo>
                    <a:pt x="741070" y="1517281"/>
                  </a:lnTo>
                  <a:close/>
                </a:path>
                <a:path w="3041014" h="2540000">
                  <a:moveTo>
                    <a:pt x="2966150" y="1531258"/>
                  </a:moveTo>
                  <a:lnTo>
                    <a:pt x="3023674" y="1473200"/>
                  </a:lnTo>
                  <a:lnTo>
                    <a:pt x="3023674" y="1474808"/>
                  </a:lnTo>
                  <a:lnTo>
                    <a:pt x="2966150" y="1531258"/>
                  </a:lnTo>
                  <a:close/>
                </a:path>
                <a:path w="3041014" h="2540000">
                  <a:moveTo>
                    <a:pt x="31842" y="2514600"/>
                  </a:moveTo>
                  <a:lnTo>
                    <a:pt x="18851" y="2514600"/>
                  </a:lnTo>
                  <a:lnTo>
                    <a:pt x="782293" y="1752600"/>
                  </a:lnTo>
                  <a:lnTo>
                    <a:pt x="1036067" y="1500356"/>
                  </a:lnTo>
                  <a:lnTo>
                    <a:pt x="263106" y="2273300"/>
                  </a:lnTo>
                  <a:lnTo>
                    <a:pt x="31842" y="2514600"/>
                  </a:lnTo>
                  <a:close/>
                </a:path>
                <a:path w="3041014" h="2540000">
                  <a:moveTo>
                    <a:pt x="18851" y="2184400"/>
                  </a:moveTo>
                  <a:lnTo>
                    <a:pt x="690961" y="1511300"/>
                  </a:lnTo>
                  <a:lnTo>
                    <a:pt x="700797" y="1511300"/>
                  </a:lnTo>
                  <a:lnTo>
                    <a:pt x="599161" y="1612900"/>
                  </a:lnTo>
                  <a:lnTo>
                    <a:pt x="18851" y="2184400"/>
                  </a:lnTo>
                  <a:close/>
                </a:path>
                <a:path w="3041014" h="2540000">
                  <a:moveTo>
                    <a:pt x="32298" y="2235200"/>
                  </a:moveTo>
                  <a:lnTo>
                    <a:pt x="18851" y="2235200"/>
                  </a:lnTo>
                  <a:lnTo>
                    <a:pt x="741070" y="1517281"/>
                  </a:lnTo>
                  <a:lnTo>
                    <a:pt x="486869" y="1778000"/>
                  </a:lnTo>
                  <a:lnTo>
                    <a:pt x="32298" y="2235200"/>
                  </a:lnTo>
                  <a:close/>
                </a:path>
                <a:path w="3041014" h="2540000">
                  <a:moveTo>
                    <a:pt x="1966688" y="2540000"/>
                  </a:moveTo>
                  <a:lnTo>
                    <a:pt x="1961770" y="2540000"/>
                  </a:lnTo>
                  <a:lnTo>
                    <a:pt x="2779420" y="1714500"/>
                  </a:lnTo>
                  <a:lnTo>
                    <a:pt x="2966150" y="1531258"/>
                  </a:lnTo>
                  <a:lnTo>
                    <a:pt x="1966688" y="2540000"/>
                  </a:lnTo>
                  <a:close/>
                </a:path>
                <a:path w="3041014" h="2540000">
                  <a:moveTo>
                    <a:pt x="2133895" y="2540000"/>
                  </a:moveTo>
                  <a:lnTo>
                    <a:pt x="2129797" y="2540000"/>
                  </a:lnTo>
                  <a:lnTo>
                    <a:pt x="2909710" y="1752600"/>
                  </a:lnTo>
                  <a:lnTo>
                    <a:pt x="3022855" y="1638300"/>
                  </a:lnTo>
                  <a:lnTo>
                    <a:pt x="3022855" y="1589067"/>
                  </a:lnTo>
                  <a:lnTo>
                    <a:pt x="3024494" y="1587500"/>
                  </a:lnTo>
                  <a:lnTo>
                    <a:pt x="3024494" y="1536700"/>
                  </a:lnTo>
                  <a:lnTo>
                    <a:pt x="3040887" y="1536700"/>
                  </a:lnTo>
                  <a:lnTo>
                    <a:pt x="3040887" y="1638300"/>
                  </a:lnTo>
                  <a:lnTo>
                    <a:pt x="3023675" y="1638300"/>
                  </a:lnTo>
                  <a:lnTo>
                    <a:pt x="2133895" y="2540000"/>
                  </a:lnTo>
                  <a:close/>
                </a:path>
                <a:path w="3041014" h="2540000">
                  <a:moveTo>
                    <a:pt x="31500" y="2120900"/>
                  </a:moveTo>
                  <a:lnTo>
                    <a:pt x="18851" y="2120900"/>
                  </a:lnTo>
                  <a:lnTo>
                    <a:pt x="558998" y="1587500"/>
                  </a:lnTo>
                  <a:lnTo>
                    <a:pt x="568014" y="1587500"/>
                  </a:lnTo>
                  <a:lnTo>
                    <a:pt x="486869" y="1663700"/>
                  </a:lnTo>
                  <a:lnTo>
                    <a:pt x="31500" y="2120900"/>
                  </a:lnTo>
                  <a:close/>
                </a:path>
                <a:path w="3041014" h="2540000">
                  <a:moveTo>
                    <a:pt x="2992596" y="1618009"/>
                  </a:moveTo>
                  <a:lnTo>
                    <a:pt x="3022855" y="1587500"/>
                  </a:lnTo>
                  <a:lnTo>
                    <a:pt x="3022855" y="1589067"/>
                  </a:lnTo>
                  <a:lnTo>
                    <a:pt x="2992596" y="1618009"/>
                  </a:lnTo>
                  <a:close/>
                </a:path>
                <a:path w="3041014" h="2540000">
                  <a:moveTo>
                    <a:pt x="2078160" y="2540000"/>
                  </a:moveTo>
                  <a:lnTo>
                    <a:pt x="2074061" y="2540000"/>
                  </a:lnTo>
                  <a:lnTo>
                    <a:pt x="2891712" y="1714500"/>
                  </a:lnTo>
                  <a:lnTo>
                    <a:pt x="2992596" y="1618009"/>
                  </a:lnTo>
                  <a:lnTo>
                    <a:pt x="2078160" y="2540000"/>
                  </a:lnTo>
                  <a:close/>
                </a:path>
                <a:path w="3041014" h="2540000">
                  <a:moveTo>
                    <a:pt x="2568503" y="2265927"/>
                  </a:moveTo>
                  <a:lnTo>
                    <a:pt x="3023674" y="1803400"/>
                  </a:lnTo>
                  <a:lnTo>
                    <a:pt x="3023675" y="1638300"/>
                  </a:lnTo>
                  <a:lnTo>
                    <a:pt x="3040887" y="1638300"/>
                  </a:lnTo>
                  <a:lnTo>
                    <a:pt x="3040887" y="1816100"/>
                  </a:lnTo>
                  <a:lnTo>
                    <a:pt x="3023674" y="1816100"/>
                  </a:lnTo>
                  <a:lnTo>
                    <a:pt x="2568503" y="2265927"/>
                  </a:lnTo>
                  <a:close/>
                </a:path>
                <a:path w="3041014" h="2540000">
                  <a:moveTo>
                    <a:pt x="53619" y="2036232"/>
                  </a:moveTo>
                  <a:lnTo>
                    <a:pt x="427035" y="1663700"/>
                  </a:lnTo>
                  <a:lnTo>
                    <a:pt x="436051" y="1663700"/>
                  </a:lnTo>
                  <a:lnTo>
                    <a:pt x="53619" y="2036232"/>
                  </a:lnTo>
                  <a:close/>
                </a:path>
                <a:path w="3041014" h="2540000">
                  <a:moveTo>
                    <a:pt x="2190451" y="2540000"/>
                  </a:moveTo>
                  <a:lnTo>
                    <a:pt x="2185533" y="2540000"/>
                  </a:lnTo>
                  <a:lnTo>
                    <a:pt x="3003183" y="1714500"/>
                  </a:lnTo>
                  <a:lnTo>
                    <a:pt x="3023675" y="1701800"/>
                  </a:lnTo>
                  <a:lnTo>
                    <a:pt x="2190451" y="2540000"/>
                  </a:lnTo>
                  <a:close/>
                </a:path>
                <a:path w="3041014" h="2540000">
                  <a:moveTo>
                    <a:pt x="1574077" y="2540000"/>
                  </a:moveTo>
                  <a:lnTo>
                    <a:pt x="1570246" y="2540000"/>
                  </a:lnTo>
                  <a:lnTo>
                    <a:pt x="1716339" y="2387600"/>
                  </a:lnTo>
                  <a:lnTo>
                    <a:pt x="2383443" y="1725007"/>
                  </a:lnTo>
                  <a:lnTo>
                    <a:pt x="1574077" y="2540000"/>
                  </a:lnTo>
                  <a:close/>
                </a:path>
                <a:path w="3041014" h="2540000">
                  <a:moveTo>
                    <a:pt x="19671" y="2019300"/>
                  </a:moveTo>
                  <a:lnTo>
                    <a:pt x="18851" y="2019300"/>
                  </a:lnTo>
                  <a:lnTo>
                    <a:pt x="294252" y="1739900"/>
                  </a:lnTo>
                  <a:lnTo>
                    <a:pt x="304088" y="1739900"/>
                  </a:lnTo>
                  <a:lnTo>
                    <a:pt x="19671" y="2019300"/>
                  </a:lnTo>
                  <a:close/>
                </a:path>
                <a:path w="3041014" h="2540000">
                  <a:moveTo>
                    <a:pt x="2246187" y="2540000"/>
                  </a:moveTo>
                  <a:lnTo>
                    <a:pt x="2242089" y="2540000"/>
                  </a:lnTo>
                  <a:lnTo>
                    <a:pt x="2611392" y="2159000"/>
                  </a:lnTo>
                  <a:lnTo>
                    <a:pt x="3023665" y="1752609"/>
                  </a:lnTo>
                  <a:lnTo>
                    <a:pt x="2246187" y="2540000"/>
                  </a:lnTo>
                  <a:close/>
                </a:path>
                <a:path w="3041014" h="2540000">
                  <a:moveTo>
                    <a:pt x="31556" y="1955800"/>
                  </a:moveTo>
                  <a:lnTo>
                    <a:pt x="18851" y="1955800"/>
                  </a:lnTo>
                  <a:lnTo>
                    <a:pt x="161470" y="1816100"/>
                  </a:lnTo>
                  <a:lnTo>
                    <a:pt x="171305" y="1816100"/>
                  </a:lnTo>
                  <a:lnTo>
                    <a:pt x="31556" y="1955800"/>
                  </a:lnTo>
                  <a:close/>
                </a:path>
                <a:path w="3041014" h="2540000">
                  <a:moveTo>
                    <a:pt x="2649868" y="2295657"/>
                  </a:moveTo>
                  <a:lnTo>
                    <a:pt x="3023675" y="1917700"/>
                  </a:lnTo>
                  <a:lnTo>
                    <a:pt x="3023674" y="1816100"/>
                  </a:lnTo>
                  <a:lnTo>
                    <a:pt x="3040887" y="1816100"/>
                  </a:lnTo>
                  <a:lnTo>
                    <a:pt x="3040887" y="1930400"/>
                  </a:lnTo>
                  <a:lnTo>
                    <a:pt x="3023674" y="1930400"/>
                  </a:lnTo>
                  <a:lnTo>
                    <a:pt x="2649868" y="2295657"/>
                  </a:lnTo>
                  <a:close/>
                </a:path>
                <a:path w="3041014" h="2540000">
                  <a:moveTo>
                    <a:pt x="862137" y="2295762"/>
                  </a:moveTo>
                  <a:lnTo>
                    <a:pt x="1157340" y="1993900"/>
                  </a:lnTo>
                  <a:lnTo>
                    <a:pt x="1303318" y="1852238"/>
                  </a:lnTo>
                  <a:lnTo>
                    <a:pt x="862137" y="2295762"/>
                  </a:lnTo>
                  <a:close/>
                </a:path>
                <a:path w="3041014" h="2540000">
                  <a:moveTo>
                    <a:pt x="3021268" y="1869291"/>
                  </a:moveTo>
                  <a:lnTo>
                    <a:pt x="3023674" y="1866900"/>
                  </a:lnTo>
                  <a:lnTo>
                    <a:pt x="3021268" y="1869291"/>
                  </a:lnTo>
                  <a:close/>
                </a:path>
                <a:path w="3041014" h="2540000">
                  <a:moveTo>
                    <a:pt x="2435988" y="2451100"/>
                  </a:moveTo>
                  <a:lnTo>
                    <a:pt x="3021268" y="1869291"/>
                  </a:lnTo>
                  <a:lnTo>
                    <a:pt x="2499920" y="2387600"/>
                  </a:lnTo>
                  <a:lnTo>
                    <a:pt x="2442203" y="2447890"/>
                  </a:lnTo>
                  <a:lnTo>
                    <a:pt x="2435988" y="2451100"/>
                  </a:lnTo>
                  <a:close/>
                </a:path>
                <a:path w="3041014" h="2540000">
                  <a:moveTo>
                    <a:pt x="20491" y="2463800"/>
                  </a:moveTo>
                  <a:lnTo>
                    <a:pt x="20491" y="2462143"/>
                  </a:lnTo>
                  <a:lnTo>
                    <a:pt x="207370" y="2273300"/>
                  </a:lnTo>
                  <a:lnTo>
                    <a:pt x="596376" y="1888295"/>
                  </a:lnTo>
                  <a:lnTo>
                    <a:pt x="20491" y="2463800"/>
                  </a:lnTo>
                  <a:close/>
                </a:path>
                <a:path w="3041014" h="2540000">
                  <a:moveTo>
                    <a:pt x="18851" y="1905000"/>
                  </a:moveTo>
                  <a:lnTo>
                    <a:pt x="29507" y="1892300"/>
                  </a:lnTo>
                  <a:lnTo>
                    <a:pt x="38523" y="1892300"/>
                  </a:lnTo>
                  <a:lnTo>
                    <a:pt x="18851" y="1905000"/>
                  </a:lnTo>
                  <a:close/>
                </a:path>
                <a:path w="3041014" h="2540000">
                  <a:moveTo>
                    <a:pt x="19671" y="2298700"/>
                  </a:moveTo>
                  <a:lnTo>
                    <a:pt x="19671" y="2297684"/>
                  </a:lnTo>
                  <a:lnTo>
                    <a:pt x="39342" y="2273300"/>
                  </a:lnTo>
                  <a:lnTo>
                    <a:pt x="396111" y="1921076"/>
                  </a:lnTo>
                  <a:lnTo>
                    <a:pt x="19671" y="2298700"/>
                  </a:lnTo>
                  <a:close/>
                </a:path>
                <a:path w="3041014" h="2540000">
                  <a:moveTo>
                    <a:pt x="2875918" y="2181014"/>
                  </a:moveTo>
                  <a:lnTo>
                    <a:pt x="3019576" y="2032000"/>
                  </a:lnTo>
                  <a:lnTo>
                    <a:pt x="3021254" y="2032000"/>
                  </a:lnTo>
                  <a:lnTo>
                    <a:pt x="3022547" y="2019300"/>
                  </a:lnTo>
                  <a:lnTo>
                    <a:pt x="3023380" y="2006600"/>
                  </a:lnTo>
                  <a:lnTo>
                    <a:pt x="3023674" y="1993900"/>
                  </a:lnTo>
                  <a:lnTo>
                    <a:pt x="3023674" y="1930400"/>
                  </a:lnTo>
                  <a:lnTo>
                    <a:pt x="3040887" y="1930400"/>
                  </a:lnTo>
                  <a:lnTo>
                    <a:pt x="3040887" y="1993900"/>
                  </a:lnTo>
                  <a:lnTo>
                    <a:pt x="3034791" y="2044700"/>
                  </a:lnTo>
                  <a:lnTo>
                    <a:pt x="3017937" y="2044700"/>
                  </a:lnTo>
                  <a:lnTo>
                    <a:pt x="2875918" y="2181014"/>
                  </a:lnTo>
                  <a:close/>
                </a:path>
                <a:path w="3041014" h="2540000">
                  <a:moveTo>
                    <a:pt x="2700734" y="2298700"/>
                  </a:moveTo>
                  <a:lnTo>
                    <a:pt x="3023674" y="1981200"/>
                  </a:lnTo>
                  <a:lnTo>
                    <a:pt x="2708537" y="2294669"/>
                  </a:lnTo>
                  <a:lnTo>
                    <a:pt x="2700734" y="2298700"/>
                  </a:lnTo>
                  <a:close/>
                </a:path>
                <a:path w="3041014" h="2540000">
                  <a:moveTo>
                    <a:pt x="19671" y="2070100"/>
                  </a:moveTo>
                  <a:lnTo>
                    <a:pt x="19671" y="2069301"/>
                  </a:lnTo>
                  <a:lnTo>
                    <a:pt x="53619" y="2036232"/>
                  </a:lnTo>
                  <a:lnTo>
                    <a:pt x="19671" y="2070100"/>
                  </a:lnTo>
                  <a:close/>
                </a:path>
                <a:path w="3041014" h="2540000">
                  <a:moveTo>
                    <a:pt x="2337186" y="2540000"/>
                  </a:moveTo>
                  <a:lnTo>
                    <a:pt x="2297825" y="2540000"/>
                  </a:lnTo>
                  <a:lnTo>
                    <a:pt x="2316971" y="2520613"/>
                  </a:lnTo>
                  <a:lnTo>
                    <a:pt x="2426972" y="2463800"/>
                  </a:lnTo>
                  <a:lnTo>
                    <a:pt x="2442203" y="2447890"/>
                  </a:lnTo>
                  <a:lnTo>
                    <a:pt x="2558935" y="2387600"/>
                  </a:lnTo>
                  <a:lnTo>
                    <a:pt x="2574341" y="2372023"/>
                  </a:lnTo>
                  <a:lnTo>
                    <a:pt x="2691718" y="2311400"/>
                  </a:lnTo>
                  <a:lnTo>
                    <a:pt x="2708537" y="2294669"/>
                  </a:lnTo>
                  <a:lnTo>
                    <a:pt x="2823681" y="2235200"/>
                  </a:lnTo>
                  <a:lnTo>
                    <a:pt x="2838835" y="2219480"/>
                  </a:lnTo>
                  <a:lnTo>
                    <a:pt x="2935972" y="2171700"/>
                  </a:lnTo>
                  <a:lnTo>
                    <a:pt x="2987098" y="2120900"/>
                  </a:lnTo>
                  <a:lnTo>
                    <a:pt x="3005706" y="2082800"/>
                  </a:lnTo>
                  <a:lnTo>
                    <a:pt x="3017937" y="2044700"/>
                  </a:lnTo>
                  <a:lnTo>
                    <a:pt x="3034791" y="2044700"/>
                  </a:lnTo>
                  <a:lnTo>
                    <a:pt x="3033267" y="2057400"/>
                  </a:lnTo>
                  <a:lnTo>
                    <a:pt x="3012507" y="2108200"/>
                  </a:lnTo>
                  <a:lnTo>
                    <a:pt x="2981757" y="2146300"/>
                  </a:lnTo>
                  <a:lnTo>
                    <a:pt x="2944169" y="2184400"/>
                  </a:lnTo>
                  <a:lnTo>
                    <a:pt x="2337186" y="2540000"/>
                  </a:lnTo>
                  <a:close/>
                </a:path>
                <a:path w="3041014" h="2540000">
                  <a:moveTo>
                    <a:pt x="2832697" y="2222500"/>
                  </a:moveTo>
                  <a:lnTo>
                    <a:pt x="2875918" y="2181014"/>
                  </a:lnTo>
                  <a:lnTo>
                    <a:pt x="2838835" y="2219480"/>
                  </a:lnTo>
                  <a:lnTo>
                    <a:pt x="2832697" y="2222500"/>
                  </a:lnTo>
                  <a:close/>
                </a:path>
                <a:path w="3041014" h="2540000">
                  <a:moveTo>
                    <a:pt x="93958" y="2274592"/>
                  </a:moveTo>
                  <a:lnTo>
                    <a:pt x="95078" y="2273300"/>
                  </a:lnTo>
                  <a:lnTo>
                    <a:pt x="114244" y="2254360"/>
                  </a:lnTo>
                  <a:lnTo>
                    <a:pt x="93958" y="2274592"/>
                  </a:lnTo>
                  <a:close/>
                </a:path>
                <a:path w="3041014" h="2540000">
                  <a:moveTo>
                    <a:pt x="2304025" y="2527300"/>
                  </a:moveTo>
                  <a:lnTo>
                    <a:pt x="2568503" y="2265927"/>
                  </a:lnTo>
                  <a:lnTo>
                    <a:pt x="2316971" y="2520613"/>
                  </a:lnTo>
                  <a:lnTo>
                    <a:pt x="2304025" y="2527300"/>
                  </a:lnTo>
                  <a:close/>
                </a:path>
                <a:path w="3041014" h="2540000">
                  <a:moveTo>
                    <a:pt x="29038" y="2349500"/>
                  </a:moveTo>
                  <a:lnTo>
                    <a:pt x="18851" y="2349500"/>
                  </a:lnTo>
                  <a:lnTo>
                    <a:pt x="93958" y="2274592"/>
                  </a:lnTo>
                  <a:lnTo>
                    <a:pt x="29038" y="2349500"/>
                  </a:lnTo>
                  <a:close/>
                </a:path>
                <a:path w="3041014" h="2540000">
                  <a:moveTo>
                    <a:pt x="2568771" y="2374900"/>
                  </a:moveTo>
                  <a:lnTo>
                    <a:pt x="2649868" y="2295657"/>
                  </a:lnTo>
                  <a:lnTo>
                    <a:pt x="2574341" y="2372023"/>
                  </a:lnTo>
                  <a:lnTo>
                    <a:pt x="2568771" y="2374900"/>
                  </a:lnTo>
                  <a:close/>
                </a:path>
                <a:path w="3041014" h="2540000">
                  <a:moveTo>
                    <a:pt x="623287" y="2540000"/>
                  </a:moveTo>
                  <a:lnTo>
                    <a:pt x="619189" y="2540000"/>
                  </a:lnTo>
                  <a:lnTo>
                    <a:pt x="862137" y="2295762"/>
                  </a:lnTo>
                  <a:lnTo>
                    <a:pt x="623287" y="2540000"/>
                  </a:lnTo>
                  <a:close/>
                </a:path>
                <a:path w="3041014" h="2540000">
                  <a:moveTo>
                    <a:pt x="20491" y="2413000"/>
                  </a:moveTo>
                  <a:lnTo>
                    <a:pt x="18032" y="2413000"/>
                  </a:lnTo>
                  <a:lnTo>
                    <a:pt x="60379" y="2370509"/>
                  </a:lnTo>
                  <a:lnTo>
                    <a:pt x="20491" y="2413000"/>
                  </a:lnTo>
                  <a:close/>
                </a:path>
                <a:path w="3041014" h="2540000">
                  <a:moveTo>
                    <a:pt x="120024" y="2540000"/>
                  </a:moveTo>
                  <a:lnTo>
                    <a:pt x="115107" y="2540000"/>
                  </a:lnTo>
                  <a:lnTo>
                    <a:pt x="236697" y="2418152"/>
                  </a:lnTo>
                  <a:lnTo>
                    <a:pt x="120024" y="2540000"/>
                  </a:lnTo>
                  <a:close/>
                </a:path>
                <a:path w="3041014" h="2540000">
                  <a:moveTo>
                    <a:pt x="343427" y="2540000"/>
                  </a:moveTo>
                  <a:lnTo>
                    <a:pt x="338870" y="2540000"/>
                  </a:lnTo>
                  <a:lnTo>
                    <a:pt x="452025" y="2426744"/>
                  </a:lnTo>
                  <a:lnTo>
                    <a:pt x="343427" y="2540000"/>
                  </a:lnTo>
                  <a:close/>
                </a:path>
                <a:path w="3041014" h="2540000">
                  <a:moveTo>
                    <a:pt x="63469" y="2540000"/>
                  </a:moveTo>
                  <a:lnTo>
                    <a:pt x="59371" y="2540000"/>
                  </a:lnTo>
                  <a:lnTo>
                    <a:pt x="161002" y="2438141"/>
                  </a:lnTo>
                  <a:lnTo>
                    <a:pt x="63469" y="2540000"/>
                  </a:lnTo>
                  <a:close/>
                </a:path>
                <a:path w="3041014" h="2540000">
                  <a:moveTo>
                    <a:pt x="231496" y="2540000"/>
                  </a:moveTo>
                  <a:lnTo>
                    <a:pt x="227398" y="2540000"/>
                  </a:lnTo>
                  <a:lnTo>
                    <a:pt x="328231" y="2438975"/>
                  </a:lnTo>
                  <a:lnTo>
                    <a:pt x="231496" y="2540000"/>
                  </a:lnTo>
                  <a:close/>
                </a:path>
                <a:path w="3041014" h="2540000">
                  <a:moveTo>
                    <a:pt x="175761" y="2540000"/>
                  </a:moveTo>
                  <a:lnTo>
                    <a:pt x="171662" y="2540000"/>
                  </a:lnTo>
                  <a:lnTo>
                    <a:pt x="270499" y="2441059"/>
                  </a:lnTo>
                  <a:lnTo>
                    <a:pt x="175761" y="25400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1317" y="9436527"/>
              <a:ext cx="79505" cy="1066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4919" y="9359476"/>
              <a:ext cx="79505" cy="1066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1800" y="9279967"/>
              <a:ext cx="79505" cy="1066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64755" y="7886035"/>
              <a:ext cx="3023235" cy="2401570"/>
            </a:xfrm>
            <a:custGeom>
              <a:avLst/>
              <a:gdLst/>
              <a:ahLst/>
              <a:cxnLst/>
              <a:rect l="l" t="t" r="r" b="b"/>
              <a:pathLst>
                <a:path w="3023235" h="2401570">
                  <a:moveTo>
                    <a:pt x="2535596" y="2400963"/>
                  </a:moveTo>
                  <a:lnTo>
                    <a:pt x="0" y="2400963"/>
                  </a:lnTo>
                  <a:lnTo>
                    <a:pt x="0" y="1825904"/>
                  </a:lnTo>
                  <a:lnTo>
                    <a:pt x="7197" y="1774289"/>
                  </a:lnTo>
                  <a:lnTo>
                    <a:pt x="26843" y="1724058"/>
                  </a:lnTo>
                  <a:lnTo>
                    <a:pt x="56017" y="1680897"/>
                  </a:lnTo>
                  <a:lnTo>
                    <a:pt x="91800" y="1650492"/>
                  </a:lnTo>
                  <a:lnTo>
                    <a:pt x="2931055" y="11129"/>
                  </a:lnTo>
                  <a:lnTo>
                    <a:pt x="2966837" y="0"/>
                  </a:lnTo>
                  <a:lnTo>
                    <a:pt x="2996011" y="9387"/>
                  </a:lnTo>
                  <a:lnTo>
                    <a:pt x="3015657" y="37064"/>
                  </a:lnTo>
                  <a:lnTo>
                    <a:pt x="3022855" y="80802"/>
                  </a:lnTo>
                  <a:lnTo>
                    <a:pt x="3022855" y="1997217"/>
                  </a:lnTo>
                  <a:lnTo>
                    <a:pt x="3015657" y="2048831"/>
                  </a:lnTo>
                  <a:lnTo>
                    <a:pt x="2996012" y="2099062"/>
                  </a:lnTo>
                  <a:lnTo>
                    <a:pt x="2966837" y="2142224"/>
                  </a:lnTo>
                  <a:lnTo>
                    <a:pt x="2931055" y="2172629"/>
                  </a:lnTo>
                  <a:lnTo>
                    <a:pt x="2535596" y="2400963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54919" y="7876673"/>
              <a:ext cx="3041015" cy="2410460"/>
            </a:xfrm>
            <a:custGeom>
              <a:avLst/>
              <a:gdLst/>
              <a:ahLst/>
              <a:cxnLst/>
              <a:rect l="l" t="t" r="r" b="b"/>
              <a:pathLst>
                <a:path w="3041014" h="2410459">
                  <a:moveTo>
                    <a:pt x="18851" y="2410325"/>
                  </a:moveTo>
                  <a:lnTo>
                    <a:pt x="0" y="2410325"/>
                  </a:lnTo>
                  <a:lnTo>
                    <a:pt x="0" y="1835266"/>
                  </a:lnTo>
                  <a:lnTo>
                    <a:pt x="7620" y="1781218"/>
                  </a:lnTo>
                  <a:lnTo>
                    <a:pt x="28380" y="1728707"/>
                  </a:lnTo>
                  <a:lnTo>
                    <a:pt x="59129" y="1683574"/>
                  </a:lnTo>
                  <a:lnTo>
                    <a:pt x="96718" y="1651657"/>
                  </a:lnTo>
                  <a:lnTo>
                    <a:pt x="2935972" y="12295"/>
                  </a:lnTo>
                  <a:lnTo>
                    <a:pt x="2972959" y="0"/>
                  </a:lnTo>
                  <a:lnTo>
                    <a:pt x="2990031" y="1229"/>
                  </a:lnTo>
                  <a:lnTo>
                    <a:pt x="3032178" y="39242"/>
                  </a:lnTo>
                  <a:lnTo>
                    <a:pt x="3040887" y="90164"/>
                  </a:lnTo>
                  <a:lnTo>
                    <a:pt x="3040887" y="170493"/>
                  </a:lnTo>
                  <a:lnTo>
                    <a:pt x="3022855" y="170493"/>
                  </a:lnTo>
                  <a:lnTo>
                    <a:pt x="18851" y="1904939"/>
                  </a:lnTo>
                  <a:lnTo>
                    <a:pt x="18851" y="2410325"/>
                  </a:lnTo>
                  <a:close/>
                </a:path>
                <a:path w="3041014" h="2410459">
                  <a:moveTo>
                    <a:pt x="2562907" y="2410325"/>
                  </a:moveTo>
                  <a:lnTo>
                    <a:pt x="2526318" y="2410325"/>
                  </a:lnTo>
                  <a:lnTo>
                    <a:pt x="2935972" y="2173794"/>
                  </a:lnTo>
                  <a:lnTo>
                    <a:pt x="2969949" y="2144901"/>
                  </a:lnTo>
                  <a:lnTo>
                    <a:pt x="2997548" y="2103712"/>
                  </a:lnTo>
                  <a:lnTo>
                    <a:pt x="3016080" y="2055760"/>
                  </a:lnTo>
                  <a:lnTo>
                    <a:pt x="3022855" y="2006579"/>
                  </a:lnTo>
                  <a:lnTo>
                    <a:pt x="3022855" y="170493"/>
                  </a:lnTo>
                  <a:lnTo>
                    <a:pt x="3040887" y="170493"/>
                  </a:lnTo>
                  <a:lnTo>
                    <a:pt x="3040887" y="2006579"/>
                  </a:lnTo>
                  <a:lnTo>
                    <a:pt x="3033267" y="2060627"/>
                  </a:lnTo>
                  <a:lnTo>
                    <a:pt x="3012507" y="2113138"/>
                  </a:lnTo>
                  <a:lnTo>
                    <a:pt x="2981757" y="2158272"/>
                  </a:lnTo>
                  <a:lnTo>
                    <a:pt x="2944169" y="2190188"/>
                  </a:lnTo>
                  <a:lnTo>
                    <a:pt x="2562907" y="241032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1801" y="9566856"/>
              <a:ext cx="79505" cy="1066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5404" y="9489806"/>
              <a:ext cx="79505" cy="1066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13104" y="9410297"/>
              <a:ext cx="79505" cy="10666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949166" y="9075047"/>
              <a:ext cx="1198880" cy="1212215"/>
            </a:xfrm>
            <a:custGeom>
              <a:avLst/>
              <a:gdLst/>
              <a:ahLst/>
              <a:cxnLst/>
              <a:rect l="l" t="t" r="r" b="b"/>
              <a:pathLst>
                <a:path w="1198879" h="1212215">
                  <a:moveTo>
                    <a:pt x="612557" y="1211951"/>
                  </a:moveTo>
                  <a:lnTo>
                    <a:pt x="0" y="1211951"/>
                  </a:lnTo>
                  <a:lnTo>
                    <a:pt x="0" y="691810"/>
                  </a:lnTo>
                  <a:lnTo>
                    <a:pt x="1198322" y="0"/>
                  </a:lnTo>
                  <a:lnTo>
                    <a:pt x="1198322" y="873780"/>
                  </a:lnTo>
                  <a:lnTo>
                    <a:pt x="612557" y="1211951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69616" y="8580780"/>
              <a:ext cx="734060" cy="1298575"/>
            </a:xfrm>
            <a:custGeom>
              <a:avLst/>
              <a:gdLst/>
              <a:ahLst/>
              <a:cxnLst/>
              <a:rect l="l" t="t" r="r" b="b"/>
              <a:pathLst>
                <a:path w="734059" h="1298575">
                  <a:moveTo>
                    <a:pt x="0" y="787713"/>
                  </a:moveTo>
                  <a:lnTo>
                    <a:pt x="0" y="423775"/>
                  </a:lnTo>
                  <a:lnTo>
                    <a:pt x="733583" y="0"/>
                  </a:lnTo>
                  <a:lnTo>
                    <a:pt x="733583" y="363938"/>
                  </a:lnTo>
                  <a:lnTo>
                    <a:pt x="0" y="787713"/>
                  </a:lnTo>
                  <a:close/>
                </a:path>
                <a:path w="734059" h="1298575">
                  <a:moveTo>
                    <a:pt x="0" y="1298375"/>
                  </a:moveTo>
                  <a:lnTo>
                    <a:pt x="0" y="901649"/>
                  </a:lnTo>
                  <a:lnTo>
                    <a:pt x="733583" y="477874"/>
                  </a:lnTo>
                  <a:lnTo>
                    <a:pt x="733583" y="874600"/>
                  </a:lnTo>
                  <a:lnTo>
                    <a:pt x="0" y="129837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40147" y="8565209"/>
              <a:ext cx="2072639" cy="1722120"/>
            </a:xfrm>
            <a:custGeom>
              <a:avLst/>
              <a:gdLst/>
              <a:ahLst/>
              <a:cxnLst/>
              <a:rect l="l" t="t" r="r" b="b"/>
              <a:pathLst>
                <a:path w="2072639" h="1722120">
                  <a:moveTo>
                    <a:pt x="1217168" y="493445"/>
                  </a:moveTo>
                  <a:lnTo>
                    <a:pt x="4914" y="1193457"/>
                  </a:lnTo>
                  <a:lnTo>
                    <a:pt x="0" y="1195920"/>
                  </a:lnTo>
                  <a:lnTo>
                    <a:pt x="0" y="1721789"/>
                  </a:lnTo>
                  <a:lnTo>
                    <a:pt x="18846" y="1721789"/>
                  </a:lnTo>
                  <a:lnTo>
                    <a:pt x="18846" y="1207389"/>
                  </a:lnTo>
                  <a:lnTo>
                    <a:pt x="1198321" y="526237"/>
                  </a:lnTo>
                  <a:lnTo>
                    <a:pt x="1198321" y="1377886"/>
                  </a:lnTo>
                  <a:lnTo>
                    <a:pt x="602818" y="1721789"/>
                  </a:lnTo>
                  <a:lnTo>
                    <a:pt x="640143" y="1721789"/>
                  </a:lnTo>
                  <a:lnTo>
                    <a:pt x="1212253" y="1391818"/>
                  </a:lnTo>
                  <a:lnTo>
                    <a:pt x="1217168" y="1388541"/>
                  </a:lnTo>
                  <a:lnTo>
                    <a:pt x="1217168" y="526237"/>
                  </a:lnTo>
                  <a:lnTo>
                    <a:pt x="1217168" y="493445"/>
                  </a:lnTo>
                  <a:close/>
                </a:path>
                <a:path w="2072639" h="1722120">
                  <a:moveTo>
                    <a:pt x="1435201" y="1703298"/>
                  </a:moveTo>
                  <a:lnTo>
                    <a:pt x="1403172" y="1721789"/>
                  </a:lnTo>
                  <a:lnTo>
                    <a:pt x="1435201" y="1721789"/>
                  </a:lnTo>
                  <a:lnTo>
                    <a:pt x="1435201" y="1703298"/>
                  </a:lnTo>
                  <a:close/>
                </a:path>
                <a:path w="2072639" h="1722120">
                  <a:moveTo>
                    <a:pt x="1435201" y="1573796"/>
                  </a:moveTo>
                  <a:lnTo>
                    <a:pt x="1178953" y="1721789"/>
                  </a:lnTo>
                  <a:lnTo>
                    <a:pt x="1265529" y="1721789"/>
                  </a:lnTo>
                  <a:lnTo>
                    <a:pt x="1435201" y="1623796"/>
                  </a:lnTo>
                  <a:lnTo>
                    <a:pt x="1435201" y="1573796"/>
                  </a:lnTo>
                  <a:close/>
                </a:path>
                <a:path w="2072639" h="1722120">
                  <a:moveTo>
                    <a:pt x="1435201" y="1444282"/>
                  </a:moveTo>
                  <a:lnTo>
                    <a:pt x="954265" y="1721789"/>
                  </a:lnTo>
                  <a:lnTo>
                    <a:pt x="1041311" y="1721789"/>
                  </a:lnTo>
                  <a:lnTo>
                    <a:pt x="1435201" y="1494282"/>
                  </a:lnTo>
                  <a:lnTo>
                    <a:pt x="1435201" y="1444282"/>
                  </a:lnTo>
                  <a:close/>
                </a:path>
                <a:path w="2072639" h="1722120">
                  <a:moveTo>
                    <a:pt x="2072055" y="477875"/>
                  </a:moveTo>
                  <a:lnTo>
                    <a:pt x="2053209" y="488746"/>
                  </a:lnTo>
                  <a:lnTo>
                    <a:pt x="2053209" y="509841"/>
                  </a:lnTo>
                  <a:lnTo>
                    <a:pt x="2053209" y="884440"/>
                  </a:lnTo>
                  <a:lnTo>
                    <a:pt x="1338478" y="1296733"/>
                  </a:lnTo>
                  <a:lnTo>
                    <a:pt x="1338478" y="922147"/>
                  </a:lnTo>
                  <a:lnTo>
                    <a:pt x="2053209" y="509841"/>
                  </a:lnTo>
                  <a:lnTo>
                    <a:pt x="2053209" y="488746"/>
                  </a:lnTo>
                  <a:lnTo>
                    <a:pt x="1324546" y="909027"/>
                  </a:lnTo>
                  <a:lnTo>
                    <a:pt x="1319631" y="911491"/>
                  </a:lnTo>
                  <a:lnTo>
                    <a:pt x="1319631" y="1329524"/>
                  </a:lnTo>
                  <a:lnTo>
                    <a:pt x="1376476" y="1296733"/>
                  </a:lnTo>
                  <a:lnTo>
                    <a:pt x="2067140" y="898372"/>
                  </a:lnTo>
                  <a:lnTo>
                    <a:pt x="2072055" y="895908"/>
                  </a:lnTo>
                  <a:lnTo>
                    <a:pt x="2072055" y="509841"/>
                  </a:lnTo>
                  <a:lnTo>
                    <a:pt x="2072055" y="477875"/>
                  </a:lnTo>
                  <a:close/>
                </a:path>
                <a:path w="2072639" h="1722120">
                  <a:moveTo>
                    <a:pt x="2072055" y="0"/>
                  </a:moveTo>
                  <a:lnTo>
                    <a:pt x="2053209" y="10871"/>
                  </a:lnTo>
                  <a:lnTo>
                    <a:pt x="2053209" y="32791"/>
                  </a:lnTo>
                  <a:lnTo>
                    <a:pt x="2053209" y="374599"/>
                  </a:lnTo>
                  <a:lnTo>
                    <a:pt x="1338478" y="786892"/>
                  </a:lnTo>
                  <a:lnTo>
                    <a:pt x="1338478" y="445084"/>
                  </a:lnTo>
                  <a:lnTo>
                    <a:pt x="2053209" y="32791"/>
                  </a:lnTo>
                  <a:lnTo>
                    <a:pt x="2053209" y="10871"/>
                  </a:lnTo>
                  <a:lnTo>
                    <a:pt x="1324546" y="431152"/>
                  </a:lnTo>
                  <a:lnTo>
                    <a:pt x="1319631" y="433616"/>
                  </a:lnTo>
                  <a:lnTo>
                    <a:pt x="1319631" y="818857"/>
                  </a:lnTo>
                  <a:lnTo>
                    <a:pt x="1375054" y="786892"/>
                  </a:lnTo>
                  <a:lnTo>
                    <a:pt x="2067140" y="387705"/>
                  </a:lnTo>
                  <a:lnTo>
                    <a:pt x="2072055" y="385254"/>
                  </a:lnTo>
                  <a:lnTo>
                    <a:pt x="2072055" y="32791"/>
                  </a:lnTo>
                  <a:lnTo>
                    <a:pt x="2072055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53400" y="1350684"/>
            <a:ext cx="4065182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8100" spc="-835" dirty="0" smtClean="0">
                <a:solidFill>
                  <a:srgbClr val="F6B4A6"/>
                </a:solidFill>
              </a:rPr>
              <a:t>게임 컨셉</a:t>
            </a:r>
            <a:endParaRPr sz="8100" dirty="0"/>
          </a:p>
        </p:txBody>
      </p:sp>
      <p:sp>
        <p:nvSpPr>
          <p:cNvPr id="10" name="object 10"/>
          <p:cNvSpPr txBox="1"/>
          <p:nvPr/>
        </p:nvSpPr>
        <p:spPr>
          <a:xfrm>
            <a:off x="7859033" y="3940164"/>
            <a:ext cx="7609567" cy="551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2145">
              <a:lnSpc>
                <a:spcPct val="135800"/>
              </a:lnSpc>
              <a:spcBef>
                <a:spcPts val="100"/>
              </a:spcBef>
              <a:tabLst>
                <a:tab pos="888365" algn="l"/>
                <a:tab pos="1264285" algn="l"/>
                <a:tab pos="2140585" algn="l"/>
              </a:tabLst>
            </a:pPr>
            <a:r>
              <a:rPr lang="ko-KR" altLang="en-US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보물 수집가 아버지가 떠난 지 수개월이 지난 시점에 딸인 안나 시점으로 </a:t>
            </a:r>
            <a:r>
              <a:rPr lang="ko-KR" altLang="en-US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캐릭터를 </a:t>
            </a:r>
            <a:r>
              <a:rPr lang="ko-KR" altLang="en-US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직접 컨트롤하며 몬스터와 함정을 피하면서 동굴을 탐험하고 보물을 모아서 </a:t>
            </a:r>
            <a:r>
              <a:rPr lang="ko-KR" altLang="en-US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아버지를 구하고 위험한 장소를 </a:t>
            </a:r>
            <a:r>
              <a:rPr lang="ko-KR" altLang="en-US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탈출하는 </a:t>
            </a:r>
            <a:r>
              <a:rPr lang="en-US" altLang="ko-KR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SPELUNKY</a:t>
            </a:r>
            <a:r>
              <a:rPr lang="ko-KR" altLang="en-US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를 모작 할 것이다</a:t>
            </a:r>
            <a:r>
              <a:rPr lang="en-US" altLang="ko-KR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.</a:t>
            </a:r>
          </a:p>
          <a:p>
            <a:pPr marL="12700" marR="652145">
              <a:lnSpc>
                <a:spcPct val="135800"/>
              </a:lnSpc>
              <a:spcBef>
                <a:spcPts val="100"/>
              </a:spcBef>
              <a:tabLst>
                <a:tab pos="888365" algn="l"/>
                <a:tab pos="1264285" algn="l"/>
                <a:tab pos="2140585" algn="l"/>
              </a:tabLst>
            </a:pPr>
            <a:endParaRPr lang="en-US" altLang="ko-KR" sz="2900" spc="-25" dirty="0" smtClean="0">
              <a:solidFill>
                <a:srgbClr val="94DDDE"/>
              </a:solidFill>
              <a:latin typeface="+mn-ea"/>
              <a:ea typeface="+mn-ea"/>
              <a:cs typeface="Malgun Gothic Semilight"/>
            </a:endParaRPr>
          </a:p>
          <a:p>
            <a:pPr marL="12700" marR="652145">
              <a:lnSpc>
                <a:spcPct val="135800"/>
              </a:lnSpc>
              <a:spcBef>
                <a:spcPts val="100"/>
              </a:spcBef>
              <a:tabLst>
                <a:tab pos="888365" algn="l"/>
                <a:tab pos="1264285" algn="l"/>
                <a:tab pos="2140585" algn="l"/>
              </a:tabLst>
            </a:pPr>
            <a:r>
              <a:rPr lang="en-US" altLang="ko-KR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	</a:t>
            </a:r>
            <a:endParaRPr lang="en-US" sz="2900" spc="-25" dirty="0">
              <a:solidFill>
                <a:srgbClr val="94DDDE"/>
              </a:solidFill>
              <a:latin typeface="+mn-ea"/>
              <a:ea typeface="+mn-ea"/>
              <a:cs typeface="Malgun Gothic Semilight"/>
            </a:endParaRPr>
          </a:p>
          <a:p>
            <a:pPr marL="12700" marR="652145">
              <a:lnSpc>
                <a:spcPct val="135800"/>
              </a:lnSpc>
              <a:spcBef>
                <a:spcPts val="100"/>
              </a:spcBef>
              <a:tabLst>
                <a:tab pos="888365" algn="l"/>
                <a:tab pos="1264285" algn="l"/>
                <a:tab pos="2140585" algn="l"/>
              </a:tabLst>
            </a:pPr>
            <a:endParaRPr sz="2900" dirty="0">
              <a:latin typeface="+mn-ea"/>
              <a:ea typeface="+mn-ea"/>
              <a:cs typeface="Malgun Gothic Semi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2000" y="1819275"/>
            <a:ext cx="6055995" cy="6648450"/>
            <a:chOff x="1313137" y="1684366"/>
            <a:chExt cx="6055995" cy="6648450"/>
          </a:xfrm>
        </p:grpSpPr>
        <p:sp>
          <p:nvSpPr>
            <p:cNvPr id="12" name="object 12"/>
            <p:cNvSpPr/>
            <p:nvPr/>
          </p:nvSpPr>
          <p:spPr>
            <a:xfrm>
              <a:off x="1463435" y="1831568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06" y="0"/>
                  </a:lnTo>
                  <a:lnTo>
                    <a:pt x="3555006" y="522360"/>
                  </a:lnTo>
                  <a:lnTo>
                    <a:pt x="1309739" y="1818550"/>
                  </a:lnTo>
                  <a:lnTo>
                    <a:pt x="1116498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137" y="1684366"/>
              <a:ext cx="3869916" cy="51180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34652" y="2622295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06" y="0"/>
                  </a:lnTo>
                  <a:lnTo>
                    <a:pt x="3555006" y="522360"/>
                  </a:lnTo>
                  <a:lnTo>
                    <a:pt x="1309739" y="1818550"/>
                  </a:lnTo>
                  <a:lnTo>
                    <a:pt x="1116498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4354" y="2475094"/>
              <a:ext cx="3869916" cy="51180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49408" y="3361520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06" y="0"/>
                  </a:lnTo>
                  <a:lnTo>
                    <a:pt x="3555006" y="522360"/>
                  </a:lnTo>
                  <a:lnTo>
                    <a:pt x="1309739" y="1818550"/>
                  </a:lnTo>
                  <a:lnTo>
                    <a:pt x="1116498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9110" y="3214319"/>
              <a:ext cx="3869916" cy="51180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020" y="3009900"/>
            <a:ext cx="5133975" cy="4102100"/>
            <a:chOff x="11497813" y="3089881"/>
            <a:chExt cx="5133975" cy="4102100"/>
          </a:xfrm>
        </p:grpSpPr>
        <p:sp>
          <p:nvSpPr>
            <p:cNvPr id="3" name="object 3"/>
            <p:cNvSpPr/>
            <p:nvPr/>
          </p:nvSpPr>
          <p:spPr>
            <a:xfrm>
              <a:off x="14093528" y="3200638"/>
              <a:ext cx="2510155" cy="2509520"/>
            </a:xfrm>
            <a:custGeom>
              <a:avLst/>
              <a:gdLst/>
              <a:ahLst/>
              <a:cxnLst/>
              <a:rect l="l" t="t" r="r" b="b"/>
              <a:pathLst>
                <a:path w="2510155" h="2509520">
                  <a:moveTo>
                    <a:pt x="1820638" y="2509043"/>
                  </a:moveTo>
                  <a:lnTo>
                    <a:pt x="1771297" y="2509043"/>
                  </a:lnTo>
                  <a:lnTo>
                    <a:pt x="1722052" y="2505652"/>
                  </a:lnTo>
                  <a:lnTo>
                    <a:pt x="1673097" y="2498870"/>
                  </a:lnTo>
                  <a:lnTo>
                    <a:pt x="1624626" y="2488696"/>
                  </a:lnTo>
                  <a:lnTo>
                    <a:pt x="1576831" y="2475132"/>
                  </a:lnTo>
                  <a:lnTo>
                    <a:pt x="1529907" y="2458177"/>
                  </a:lnTo>
                  <a:lnTo>
                    <a:pt x="1484046" y="2437830"/>
                  </a:lnTo>
                  <a:lnTo>
                    <a:pt x="1439441" y="2414093"/>
                  </a:lnTo>
                  <a:lnTo>
                    <a:pt x="1395489" y="2389570"/>
                  </a:lnTo>
                  <a:lnTo>
                    <a:pt x="1350938" y="2366546"/>
                  </a:lnTo>
                  <a:lnTo>
                    <a:pt x="1305827" y="2345021"/>
                  </a:lnTo>
                  <a:lnTo>
                    <a:pt x="1260192" y="2324994"/>
                  </a:lnTo>
                  <a:lnTo>
                    <a:pt x="1214071" y="2306465"/>
                  </a:lnTo>
                  <a:lnTo>
                    <a:pt x="1167503" y="2289434"/>
                  </a:lnTo>
                  <a:lnTo>
                    <a:pt x="1120524" y="2273900"/>
                  </a:lnTo>
                  <a:lnTo>
                    <a:pt x="1073171" y="2259863"/>
                  </a:lnTo>
                  <a:lnTo>
                    <a:pt x="1025484" y="2247322"/>
                  </a:lnTo>
                  <a:lnTo>
                    <a:pt x="977499" y="2236279"/>
                  </a:lnTo>
                  <a:lnTo>
                    <a:pt x="929253" y="2226731"/>
                  </a:lnTo>
                  <a:lnTo>
                    <a:pt x="880785" y="2218680"/>
                  </a:lnTo>
                  <a:lnTo>
                    <a:pt x="832132" y="2212124"/>
                  </a:lnTo>
                  <a:lnTo>
                    <a:pt x="783331" y="2207064"/>
                  </a:lnTo>
                  <a:lnTo>
                    <a:pt x="734420" y="2203499"/>
                  </a:lnTo>
                  <a:lnTo>
                    <a:pt x="685437" y="2201428"/>
                  </a:lnTo>
                  <a:lnTo>
                    <a:pt x="636419" y="2200853"/>
                  </a:lnTo>
                  <a:lnTo>
                    <a:pt x="587404" y="2201771"/>
                  </a:lnTo>
                  <a:lnTo>
                    <a:pt x="538429" y="2204184"/>
                  </a:lnTo>
                  <a:lnTo>
                    <a:pt x="489533" y="2208090"/>
                  </a:lnTo>
                  <a:lnTo>
                    <a:pt x="440752" y="2213490"/>
                  </a:lnTo>
                  <a:lnTo>
                    <a:pt x="392123" y="2220382"/>
                  </a:lnTo>
                  <a:lnTo>
                    <a:pt x="343686" y="2228768"/>
                  </a:lnTo>
                  <a:lnTo>
                    <a:pt x="295477" y="2238646"/>
                  </a:lnTo>
                  <a:lnTo>
                    <a:pt x="247534" y="2250017"/>
                  </a:lnTo>
                  <a:lnTo>
                    <a:pt x="199894" y="2262880"/>
                  </a:lnTo>
                  <a:lnTo>
                    <a:pt x="152595" y="2277234"/>
                  </a:lnTo>
                  <a:lnTo>
                    <a:pt x="105675" y="2293080"/>
                  </a:lnTo>
                  <a:lnTo>
                    <a:pt x="105675" y="2222319"/>
                  </a:lnTo>
                  <a:lnTo>
                    <a:pt x="0" y="2042851"/>
                  </a:lnTo>
                  <a:lnTo>
                    <a:pt x="46904" y="2026522"/>
                  </a:lnTo>
                  <a:lnTo>
                    <a:pt x="94144" y="2011470"/>
                  </a:lnTo>
                  <a:lnTo>
                    <a:pt x="141690" y="1997695"/>
                  </a:lnTo>
                  <a:lnTo>
                    <a:pt x="189517" y="1985198"/>
                  </a:lnTo>
                  <a:lnTo>
                    <a:pt x="237597" y="1973978"/>
                  </a:lnTo>
                  <a:lnTo>
                    <a:pt x="285902" y="1964036"/>
                  </a:lnTo>
                  <a:lnTo>
                    <a:pt x="334405" y="1955372"/>
                  </a:lnTo>
                  <a:lnTo>
                    <a:pt x="383080" y="1947986"/>
                  </a:lnTo>
                  <a:lnTo>
                    <a:pt x="431898" y="1941879"/>
                  </a:lnTo>
                  <a:lnTo>
                    <a:pt x="480834" y="1937050"/>
                  </a:lnTo>
                  <a:lnTo>
                    <a:pt x="529858" y="1933500"/>
                  </a:lnTo>
                  <a:lnTo>
                    <a:pt x="578945" y="1931228"/>
                  </a:lnTo>
                  <a:lnTo>
                    <a:pt x="628067" y="1930236"/>
                  </a:lnTo>
                  <a:lnTo>
                    <a:pt x="677196" y="1930523"/>
                  </a:lnTo>
                  <a:lnTo>
                    <a:pt x="726306" y="1932089"/>
                  </a:lnTo>
                  <a:lnTo>
                    <a:pt x="775369" y="1934935"/>
                  </a:lnTo>
                  <a:lnTo>
                    <a:pt x="824358" y="1939060"/>
                  </a:lnTo>
                  <a:lnTo>
                    <a:pt x="873246" y="1944465"/>
                  </a:lnTo>
                  <a:lnTo>
                    <a:pt x="922006" y="1951151"/>
                  </a:lnTo>
                  <a:lnTo>
                    <a:pt x="970609" y="1959116"/>
                  </a:lnTo>
                  <a:lnTo>
                    <a:pt x="1019030" y="1968362"/>
                  </a:lnTo>
                  <a:lnTo>
                    <a:pt x="1067241" y="1978889"/>
                  </a:lnTo>
                  <a:lnTo>
                    <a:pt x="1115214" y="1990696"/>
                  </a:lnTo>
                  <a:lnTo>
                    <a:pt x="1162922" y="2003784"/>
                  </a:lnTo>
                  <a:lnTo>
                    <a:pt x="1210339" y="2018153"/>
                  </a:lnTo>
                  <a:lnTo>
                    <a:pt x="1257437" y="2033804"/>
                  </a:lnTo>
                  <a:lnTo>
                    <a:pt x="1304188" y="2050736"/>
                  </a:lnTo>
                  <a:lnTo>
                    <a:pt x="1350565" y="2068949"/>
                  </a:lnTo>
                  <a:lnTo>
                    <a:pt x="1396542" y="2088445"/>
                  </a:lnTo>
                  <a:lnTo>
                    <a:pt x="1442091" y="2109222"/>
                  </a:lnTo>
                  <a:lnTo>
                    <a:pt x="1487184" y="2131281"/>
                  </a:lnTo>
                  <a:lnTo>
                    <a:pt x="1531795" y="2154623"/>
                  </a:lnTo>
                  <a:lnTo>
                    <a:pt x="1575896" y="2179247"/>
                  </a:lnTo>
                  <a:lnTo>
                    <a:pt x="1617752" y="2200567"/>
                  </a:lnTo>
                  <a:lnTo>
                    <a:pt x="1661183" y="2217150"/>
                  </a:lnTo>
                  <a:lnTo>
                    <a:pt x="1705797" y="2228995"/>
                  </a:lnTo>
                  <a:lnTo>
                    <a:pt x="1751198" y="2236102"/>
                  </a:lnTo>
                  <a:lnTo>
                    <a:pt x="1796993" y="2238471"/>
                  </a:lnTo>
                  <a:lnTo>
                    <a:pt x="1842789" y="2236102"/>
                  </a:lnTo>
                  <a:lnTo>
                    <a:pt x="1888190" y="2228995"/>
                  </a:lnTo>
                  <a:lnTo>
                    <a:pt x="1932804" y="2217150"/>
                  </a:lnTo>
                  <a:lnTo>
                    <a:pt x="1976235" y="2200567"/>
                  </a:lnTo>
                  <a:lnTo>
                    <a:pt x="2018091" y="2179247"/>
                  </a:lnTo>
                  <a:lnTo>
                    <a:pt x="2057675" y="2153418"/>
                  </a:lnTo>
                  <a:lnTo>
                    <a:pt x="2093824" y="2124106"/>
                  </a:lnTo>
                  <a:lnTo>
                    <a:pt x="2126366" y="2091582"/>
                  </a:lnTo>
                  <a:lnTo>
                    <a:pt x="2155128" y="2056118"/>
                  </a:lnTo>
                  <a:lnTo>
                    <a:pt x="2179938" y="2017982"/>
                  </a:lnTo>
                  <a:lnTo>
                    <a:pt x="2200624" y="1977447"/>
                  </a:lnTo>
                  <a:lnTo>
                    <a:pt x="2217013" y="1934783"/>
                  </a:lnTo>
                  <a:lnTo>
                    <a:pt x="2228933" y="1890261"/>
                  </a:lnTo>
                  <a:lnTo>
                    <a:pt x="2236211" y="1844151"/>
                  </a:lnTo>
                  <a:lnTo>
                    <a:pt x="2238675" y="1796725"/>
                  </a:lnTo>
                  <a:lnTo>
                    <a:pt x="2236239" y="1749298"/>
                  </a:lnTo>
                  <a:lnTo>
                    <a:pt x="2229031" y="1703188"/>
                  </a:lnTo>
                  <a:lnTo>
                    <a:pt x="2217207" y="1658666"/>
                  </a:lnTo>
                  <a:lnTo>
                    <a:pt x="2200919" y="1616002"/>
                  </a:lnTo>
                  <a:lnTo>
                    <a:pt x="2180323" y="1575467"/>
                  </a:lnTo>
                  <a:lnTo>
                    <a:pt x="2155571" y="1537332"/>
                  </a:lnTo>
                  <a:lnTo>
                    <a:pt x="2126818" y="1501867"/>
                  </a:lnTo>
                  <a:lnTo>
                    <a:pt x="2094218" y="1469343"/>
                  </a:lnTo>
                  <a:lnTo>
                    <a:pt x="2057924" y="1440032"/>
                  </a:lnTo>
                  <a:lnTo>
                    <a:pt x="2018091" y="1414203"/>
                  </a:lnTo>
                  <a:lnTo>
                    <a:pt x="1974575" y="1387028"/>
                  </a:lnTo>
                  <a:lnTo>
                    <a:pt x="1933543" y="1357279"/>
                  </a:lnTo>
                  <a:lnTo>
                    <a:pt x="1895072" y="1325088"/>
                  </a:lnTo>
                  <a:lnTo>
                    <a:pt x="1859239" y="1290590"/>
                  </a:lnTo>
                  <a:lnTo>
                    <a:pt x="1826120" y="1253916"/>
                  </a:lnTo>
                  <a:lnTo>
                    <a:pt x="1795791" y="1215201"/>
                  </a:lnTo>
                  <a:lnTo>
                    <a:pt x="1768330" y="1174577"/>
                  </a:lnTo>
                  <a:lnTo>
                    <a:pt x="1743812" y="1132177"/>
                  </a:lnTo>
                  <a:lnTo>
                    <a:pt x="1722315" y="1088134"/>
                  </a:lnTo>
                  <a:lnTo>
                    <a:pt x="1703915" y="1042582"/>
                  </a:lnTo>
                  <a:lnTo>
                    <a:pt x="1688688" y="995653"/>
                  </a:lnTo>
                  <a:lnTo>
                    <a:pt x="1676712" y="947481"/>
                  </a:lnTo>
                  <a:lnTo>
                    <a:pt x="1668063" y="898198"/>
                  </a:lnTo>
                  <a:lnTo>
                    <a:pt x="1662818" y="847939"/>
                  </a:lnTo>
                  <a:lnTo>
                    <a:pt x="1661052" y="796835"/>
                  </a:lnTo>
                  <a:lnTo>
                    <a:pt x="1662818" y="745731"/>
                  </a:lnTo>
                  <a:lnTo>
                    <a:pt x="1668063" y="695471"/>
                  </a:lnTo>
                  <a:lnTo>
                    <a:pt x="1676712" y="646189"/>
                  </a:lnTo>
                  <a:lnTo>
                    <a:pt x="1688688" y="598017"/>
                  </a:lnTo>
                  <a:lnTo>
                    <a:pt x="1703915" y="551088"/>
                  </a:lnTo>
                  <a:lnTo>
                    <a:pt x="1722315" y="505536"/>
                  </a:lnTo>
                  <a:lnTo>
                    <a:pt x="1743812" y="461493"/>
                  </a:lnTo>
                  <a:lnTo>
                    <a:pt x="1768330" y="419093"/>
                  </a:lnTo>
                  <a:lnTo>
                    <a:pt x="1795791" y="378469"/>
                  </a:lnTo>
                  <a:lnTo>
                    <a:pt x="1826120" y="339753"/>
                  </a:lnTo>
                  <a:lnTo>
                    <a:pt x="1859239" y="303080"/>
                  </a:lnTo>
                  <a:lnTo>
                    <a:pt x="1895072" y="268581"/>
                  </a:lnTo>
                  <a:lnTo>
                    <a:pt x="1933543" y="236391"/>
                  </a:lnTo>
                  <a:lnTo>
                    <a:pt x="1974575" y="206642"/>
                  </a:lnTo>
                  <a:lnTo>
                    <a:pt x="2018091" y="179467"/>
                  </a:lnTo>
                  <a:lnTo>
                    <a:pt x="2307416" y="12306"/>
                  </a:lnTo>
                  <a:lnTo>
                    <a:pt x="2335117" y="0"/>
                  </a:lnTo>
                  <a:lnTo>
                    <a:pt x="2372184" y="36828"/>
                  </a:lnTo>
                  <a:lnTo>
                    <a:pt x="2405360" y="78776"/>
                  </a:lnTo>
                  <a:lnTo>
                    <a:pt x="2433956" y="124564"/>
                  </a:lnTo>
                  <a:lnTo>
                    <a:pt x="2457282" y="172912"/>
                  </a:lnTo>
                  <a:lnTo>
                    <a:pt x="2474650" y="222539"/>
                  </a:lnTo>
                  <a:lnTo>
                    <a:pt x="2468109" y="229269"/>
                  </a:lnTo>
                  <a:lnTo>
                    <a:pt x="2460799" y="235615"/>
                  </a:lnTo>
                  <a:lnTo>
                    <a:pt x="2452720" y="241575"/>
                  </a:lnTo>
                  <a:lnTo>
                    <a:pt x="2443870" y="247152"/>
                  </a:lnTo>
                  <a:lnTo>
                    <a:pt x="2154546" y="414313"/>
                  </a:lnTo>
                  <a:lnTo>
                    <a:pt x="2114962" y="440142"/>
                  </a:lnTo>
                  <a:lnTo>
                    <a:pt x="2078812" y="469453"/>
                  </a:lnTo>
                  <a:lnTo>
                    <a:pt x="2046271" y="501977"/>
                  </a:lnTo>
                  <a:lnTo>
                    <a:pt x="2017508" y="537442"/>
                  </a:lnTo>
                  <a:lnTo>
                    <a:pt x="1992698" y="575577"/>
                  </a:lnTo>
                  <a:lnTo>
                    <a:pt x="1972013" y="616112"/>
                  </a:lnTo>
                  <a:lnTo>
                    <a:pt x="1955624" y="658776"/>
                  </a:lnTo>
                  <a:lnTo>
                    <a:pt x="1943704" y="703298"/>
                  </a:lnTo>
                  <a:lnTo>
                    <a:pt x="1936426" y="749408"/>
                  </a:lnTo>
                  <a:lnTo>
                    <a:pt x="1933961" y="796835"/>
                  </a:lnTo>
                  <a:lnTo>
                    <a:pt x="1936398" y="844261"/>
                  </a:lnTo>
                  <a:lnTo>
                    <a:pt x="1943605" y="890371"/>
                  </a:lnTo>
                  <a:lnTo>
                    <a:pt x="1955430" y="934893"/>
                  </a:lnTo>
                  <a:lnTo>
                    <a:pt x="1971717" y="977557"/>
                  </a:lnTo>
                  <a:lnTo>
                    <a:pt x="1992313" y="1018092"/>
                  </a:lnTo>
                  <a:lnTo>
                    <a:pt x="2017065" y="1056228"/>
                  </a:lnTo>
                  <a:lnTo>
                    <a:pt x="2045818" y="1091693"/>
                  </a:lnTo>
                  <a:lnTo>
                    <a:pt x="2078418" y="1124216"/>
                  </a:lnTo>
                  <a:lnTo>
                    <a:pt x="2114712" y="1153528"/>
                  </a:lnTo>
                  <a:lnTo>
                    <a:pt x="2154546" y="1179357"/>
                  </a:lnTo>
                  <a:lnTo>
                    <a:pt x="2198061" y="1206340"/>
                  </a:lnTo>
                  <a:lnTo>
                    <a:pt x="2239088" y="1235925"/>
                  </a:lnTo>
                  <a:lnTo>
                    <a:pt x="2277548" y="1267979"/>
                  </a:lnTo>
                  <a:lnTo>
                    <a:pt x="2313358" y="1302368"/>
                  </a:lnTo>
                  <a:lnTo>
                    <a:pt x="2346441" y="1338959"/>
                  </a:lnTo>
                  <a:lnTo>
                    <a:pt x="2376714" y="1377620"/>
                  </a:lnTo>
                  <a:lnTo>
                    <a:pt x="2404098" y="1418217"/>
                  </a:lnTo>
                  <a:lnTo>
                    <a:pt x="2428513" y="1460617"/>
                  </a:lnTo>
                  <a:lnTo>
                    <a:pt x="2449878" y="1504687"/>
                  </a:lnTo>
                  <a:lnTo>
                    <a:pt x="2468114" y="1550294"/>
                  </a:lnTo>
                  <a:lnTo>
                    <a:pt x="2483139" y="1597305"/>
                  </a:lnTo>
                  <a:lnTo>
                    <a:pt x="2494873" y="1645586"/>
                  </a:lnTo>
                  <a:lnTo>
                    <a:pt x="2503237" y="1695006"/>
                  </a:lnTo>
                  <a:lnTo>
                    <a:pt x="2508150" y="1745429"/>
                  </a:lnTo>
                  <a:lnTo>
                    <a:pt x="2509532" y="1796725"/>
                  </a:lnTo>
                  <a:lnTo>
                    <a:pt x="2507767" y="1847828"/>
                  </a:lnTo>
                  <a:lnTo>
                    <a:pt x="2502521" y="1898088"/>
                  </a:lnTo>
                  <a:lnTo>
                    <a:pt x="2493872" y="1947371"/>
                  </a:lnTo>
                  <a:lnTo>
                    <a:pt x="2481896" y="1995543"/>
                  </a:lnTo>
                  <a:lnTo>
                    <a:pt x="2466669" y="2042472"/>
                  </a:lnTo>
                  <a:lnTo>
                    <a:pt x="2448269" y="2088024"/>
                  </a:lnTo>
                  <a:lnTo>
                    <a:pt x="2426772" y="2132067"/>
                  </a:lnTo>
                  <a:lnTo>
                    <a:pt x="2402255" y="2174467"/>
                  </a:lnTo>
                  <a:lnTo>
                    <a:pt x="2374793" y="2215091"/>
                  </a:lnTo>
                  <a:lnTo>
                    <a:pt x="2344464" y="2253806"/>
                  </a:lnTo>
                  <a:lnTo>
                    <a:pt x="2311345" y="2290480"/>
                  </a:lnTo>
                  <a:lnTo>
                    <a:pt x="2275512" y="2324978"/>
                  </a:lnTo>
                  <a:lnTo>
                    <a:pt x="2237041" y="2357169"/>
                  </a:lnTo>
                  <a:lnTo>
                    <a:pt x="2196009" y="2386918"/>
                  </a:lnTo>
                  <a:lnTo>
                    <a:pt x="2152493" y="2414093"/>
                  </a:lnTo>
                  <a:lnTo>
                    <a:pt x="2107889" y="2437830"/>
                  </a:lnTo>
                  <a:lnTo>
                    <a:pt x="2062028" y="2458177"/>
                  </a:lnTo>
                  <a:lnTo>
                    <a:pt x="2015103" y="2475132"/>
                  </a:lnTo>
                  <a:lnTo>
                    <a:pt x="1967308" y="2488696"/>
                  </a:lnTo>
                  <a:lnTo>
                    <a:pt x="1918837" y="2498870"/>
                  </a:lnTo>
                  <a:lnTo>
                    <a:pt x="1869882" y="2505652"/>
                  </a:lnTo>
                  <a:lnTo>
                    <a:pt x="1820638" y="2509043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99034" y="4363587"/>
              <a:ext cx="2102485" cy="2667000"/>
            </a:xfrm>
            <a:custGeom>
              <a:avLst/>
              <a:gdLst/>
              <a:ahLst/>
              <a:cxnLst/>
              <a:rect l="l" t="t" r="r" b="b"/>
              <a:pathLst>
                <a:path w="2102484" h="2667000">
                  <a:moveTo>
                    <a:pt x="1362493" y="2666373"/>
                  </a:moveTo>
                  <a:lnTo>
                    <a:pt x="1362493" y="1492143"/>
                  </a:lnTo>
                  <a:lnTo>
                    <a:pt x="1120363" y="1070651"/>
                  </a:lnTo>
                  <a:lnTo>
                    <a:pt x="0" y="423543"/>
                  </a:lnTo>
                  <a:lnTo>
                    <a:pt x="734597" y="0"/>
                  </a:lnTo>
                  <a:lnTo>
                    <a:pt x="1854961" y="646082"/>
                  </a:lnTo>
                  <a:lnTo>
                    <a:pt x="2102221" y="1065523"/>
                  </a:lnTo>
                  <a:lnTo>
                    <a:pt x="2102221" y="2239753"/>
                  </a:lnTo>
                  <a:lnTo>
                    <a:pt x="1362493" y="2666373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56904" y="4788155"/>
              <a:ext cx="1604010" cy="2382520"/>
            </a:xfrm>
            <a:custGeom>
              <a:avLst/>
              <a:gdLst/>
              <a:ahLst/>
              <a:cxnLst/>
              <a:rect l="l" t="t" r="r" b="b"/>
              <a:pathLst>
                <a:path w="1604009" h="2382520">
                  <a:moveTo>
                    <a:pt x="1362493" y="2382301"/>
                  </a:moveTo>
                  <a:lnTo>
                    <a:pt x="603272" y="1944401"/>
                  </a:lnTo>
                  <a:lnTo>
                    <a:pt x="1149091" y="1629563"/>
                  </a:lnTo>
                  <a:lnTo>
                    <a:pt x="1149091" y="1120901"/>
                  </a:lnTo>
                  <a:lnTo>
                    <a:pt x="1073169" y="1089110"/>
                  </a:lnTo>
                  <a:lnTo>
                    <a:pt x="410389" y="1471632"/>
                  </a:lnTo>
                  <a:lnTo>
                    <a:pt x="373563" y="1499108"/>
                  </a:lnTo>
                  <a:lnTo>
                    <a:pt x="340813" y="1535898"/>
                  </a:lnTo>
                  <a:lnTo>
                    <a:pt x="313306" y="1579697"/>
                  </a:lnTo>
                  <a:lnTo>
                    <a:pt x="292212" y="1628196"/>
                  </a:lnTo>
                  <a:lnTo>
                    <a:pt x="278699" y="1679088"/>
                  </a:lnTo>
                  <a:lnTo>
                    <a:pt x="273935" y="1730065"/>
                  </a:lnTo>
                  <a:lnTo>
                    <a:pt x="273935" y="1753652"/>
                  </a:lnTo>
                  <a:lnTo>
                    <a:pt x="242129" y="1735193"/>
                  </a:lnTo>
                  <a:lnTo>
                    <a:pt x="107727" y="1503423"/>
                  </a:lnTo>
                  <a:lnTo>
                    <a:pt x="517091" y="1267552"/>
                  </a:lnTo>
                  <a:lnTo>
                    <a:pt x="517091" y="758890"/>
                  </a:lnTo>
                  <a:lnTo>
                    <a:pt x="441168" y="727099"/>
                  </a:lnTo>
                  <a:lnTo>
                    <a:pt x="0" y="981430"/>
                  </a:lnTo>
                  <a:lnTo>
                    <a:pt x="0" y="136395"/>
                  </a:lnTo>
                  <a:lnTo>
                    <a:pt x="241103" y="0"/>
                  </a:lnTo>
                  <a:lnTo>
                    <a:pt x="1361467" y="646082"/>
                  </a:lnTo>
                  <a:lnTo>
                    <a:pt x="1603597" y="1061421"/>
                  </a:lnTo>
                  <a:lnTo>
                    <a:pt x="1603597" y="2244881"/>
                  </a:lnTo>
                  <a:lnTo>
                    <a:pt x="1362493" y="2382301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96307" y="5587042"/>
              <a:ext cx="1385570" cy="1195070"/>
            </a:xfrm>
            <a:custGeom>
              <a:avLst/>
              <a:gdLst/>
              <a:ahLst/>
              <a:cxnLst/>
              <a:rect l="l" t="t" r="r" b="b"/>
              <a:pathLst>
                <a:path w="1385570" h="1195070">
                  <a:moveTo>
                    <a:pt x="85755" y="833803"/>
                  </a:moveTo>
                  <a:lnTo>
                    <a:pt x="51413" y="830045"/>
                  </a:lnTo>
                  <a:lnTo>
                    <a:pt x="24262" y="809650"/>
                  </a:lnTo>
                  <a:lnTo>
                    <a:pt x="6418" y="774142"/>
                  </a:lnTo>
                  <a:lnTo>
                    <a:pt x="0" y="725048"/>
                  </a:lnTo>
                  <a:lnTo>
                    <a:pt x="0" y="601984"/>
                  </a:lnTo>
                  <a:lnTo>
                    <a:pt x="4498" y="555014"/>
                  </a:lnTo>
                  <a:lnTo>
                    <a:pt x="17175" y="507902"/>
                  </a:lnTo>
                  <a:lnTo>
                    <a:pt x="36806" y="462897"/>
                  </a:lnTo>
                  <a:lnTo>
                    <a:pt x="62166" y="422251"/>
                  </a:lnTo>
                  <a:lnTo>
                    <a:pt x="92028" y="388214"/>
                  </a:lnTo>
                  <a:lnTo>
                    <a:pt x="125168" y="363036"/>
                  </a:lnTo>
                  <a:lnTo>
                    <a:pt x="754091" y="0"/>
                  </a:lnTo>
                  <a:lnTo>
                    <a:pt x="754091" y="456359"/>
                  </a:lnTo>
                  <a:lnTo>
                    <a:pt x="125168" y="819396"/>
                  </a:lnTo>
                  <a:lnTo>
                    <a:pt x="85755" y="833803"/>
                  </a:lnTo>
                  <a:close/>
                </a:path>
                <a:path w="1385570" h="1195070">
                  <a:moveTo>
                    <a:pt x="716729" y="1194789"/>
                  </a:moveTo>
                  <a:lnTo>
                    <a:pt x="682387" y="1191031"/>
                  </a:lnTo>
                  <a:lnTo>
                    <a:pt x="655236" y="1170636"/>
                  </a:lnTo>
                  <a:lnTo>
                    <a:pt x="637392" y="1135128"/>
                  </a:lnTo>
                  <a:lnTo>
                    <a:pt x="630974" y="1086034"/>
                  </a:lnTo>
                  <a:lnTo>
                    <a:pt x="630974" y="962970"/>
                  </a:lnTo>
                  <a:lnTo>
                    <a:pt x="635472" y="916000"/>
                  </a:lnTo>
                  <a:lnTo>
                    <a:pt x="648149" y="868888"/>
                  </a:lnTo>
                  <a:lnTo>
                    <a:pt x="667781" y="823883"/>
                  </a:lnTo>
                  <a:lnTo>
                    <a:pt x="693140" y="783237"/>
                  </a:lnTo>
                  <a:lnTo>
                    <a:pt x="723003" y="749200"/>
                  </a:lnTo>
                  <a:lnTo>
                    <a:pt x="756143" y="724022"/>
                  </a:lnTo>
                  <a:lnTo>
                    <a:pt x="1385065" y="360985"/>
                  </a:lnTo>
                  <a:lnTo>
                    <a:pt x="1385065" y="817345"/>
                  </a:lnTo>
                  <a:lnTo>
                    <a:pt x="756143" y="1180382"/>
                  </a:lnTo>
                  <a:lnTo>
                    <a:pt x="716729" y="119478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97805" y="3089883"/>
              <a:ext cx="5133975" cy="4102100"/>
            </a:xfrm>
            <a:custGeom>
              <a:avLst/>
              <a:gdLst/>
              <a:ahLst/>
              <a:cxnLst/>
              <a:rect l="l" t="t" r="r" b="b"/>
              <a:pathLst>
                <a:path w="5133975" h="4102100">
                  <a:moveTo>
                    <a:pt x="444246" y="2959100"/>
                  </a:moveTo>
                  <a:lnTo>
                    <a:pt x="435444" y="2908300"/>
                  </a:lnTo>
                  <a:lnTo>
                    <a:pt x="411543" y="2882900"/>
                  </a:lnTo>
                  <a:lnTo>
                    <a:pt x="376288" y="2882900"/>
                  </a:lnTo>
                  <a:lnTo>
                    <a:pt x="333438" y="2895600"/>
                  </a:lnTo>
                  <a:lnTo>
                    <a:pt x="298284" y="2921000"/>
                  </a:lnTo>
                  <a:lnTo>
                    <a:pt x="267843" y="2959100"/>
                  </a:lnTo>
                  <a:lnTo>
                    <a:pt x="243916" y="2997200"/>
                  </a:lnTo>
                  <a:lnTo>
                    <a:pt x="228257" y="3035300"/>
                  </a:lnTo>
                  <a:lnTo>
                    <a:pt x="222643" y="3086100"/>
                  </a:lnTo>
                  <a:lnTo>
                    <a:pt x="231292" y="3124200"/>
                  </a:lnTo>
                  <a:lnTo>
                    <a:pt x="254952" y="3149600"/>
                  </a:lnTo>
                  <a:lnTo>
                    <a:pt x="290156" y="3162300"/>
                  </a:lnTo>
                  <a:lnTo>
                    <a:pt x="333438" y="3149600"/>
                  </a:lnTo>
                  <a:lnTo>
                    <a:pt x="368604" y="3124200"/>
                  </a:lnTo>
                  <a:lnTo>
                    <a:pt x="399046" y="3086100"/>
                  </a:lnTo>
                  <a:lnTo>
                    <a:pt x="422973" y="3035300"/>
                  </a:lnTo>
                  <a:lnTo>
                    <a:pt x="438632" y="2997200"/>
                  </a:lnTo>
                  <a:lnTo>
                    <a:pt x="444246" y="2959100"/>
                  </a:lnTo>
                  <a:close/>
                </a:path>
                <a:path w="5133975" h="4102100">
                  <a:moveTo>
                    <a:pt x="1075220" y="3314700"/>
                  </a:moveTo>
                  <a:lnTo>
                    <a:pt x="1066571" y="3276600"/>
                  </a:lnTo>
                  <a:lnTo>
                    <a:pt x="1042911" y="3238500"/>
                  </a:lnTo>
                  <a:lnTo>
                    <a:pt x="1007706" y="3238500"/>
                  </a:lnTo>
                  <a:lnTo>
                    <a:pt x="964412" y="3251200"/>
                  </a:lnTo>
                  <a:lnTo>
                    <a:pt x="929259" y="3276600"/>
                  </a:lnTo>
                  <a:lnTo>
                    <a:pt x="898817" y="3314700"/>
                  </a:lnTo>
                  <a:lnTo>
                    <a:pt x="874890" y="3352800"/>
                  </a:lnTo>
                  <a:lnTo>
                    <a:pt x="859231" y="3403600"/>
                  </a:lnTo>
                  <a:lnTo>
                    <a:pt x="853617" y="3441700"/>
                  </a:lnTo>
                  <a:lnTo>
                    <a:pt x="862266" y="3492500"/>
                  </a:lnTo>
                  <a:lnTo>
                    <a:pt x="885926" y="3517900"/>
                  </a:lnTo>
                  <a:lnTo>
                    <a:pt x="921131" y="3517900"/>
                  </a:lnTo>
                  <a:lnTo>
                    <a:pt x="964412" y="3505200"/>
                  </a:lnTo>
                  <a:lnTo>
                    <a:pt x="999578" y="3479800"/>
                  </a:lnTo>
                  <a:lnTo>
                    <a:pt x="1030020" y="3441700"/>
                  </a:lnTo>
                  <a:lnTo>
                    <a:pt x="1053947" y="3403600"/>
                  </a:lnTo>
                  <a:lnTo>
                    <a:pt x="1069606" y="3352800"/>
                  </a:lnTo>
                  <a:lnTo>
                    <a:pt x="1075220" y="3314700"/>
                  </a:lnTo>
                  <a:close/>
                </a:path>
                <a:path w="5133975" h="4102100">
                  <a:moveTo>
                    <a:pt x="5133975" y="1905000"/>
                  </a:moveTo>
                  <a:lnTo>
                    <a:pt x="5131651" y="1854200"/>
                  </a:lnTo>
                  <a:lnTo>
                    <a:pt x="5126266" y="1803400"/>
                  </a:lnTo>
                  <a:lnTo>
                    <a:pt x="5117871" y="1752600"/>
                  </a:lnTo>
                  <a:lnTo>
                    <a:pt x="5106517" y="1701800"/>
                  </a:lnTo>
                  <a:lnTo>
                    <a:pt x="5092281" y="1663700"/>
                  </a:lnTo>
                  <a:lnTo>
                    <a:pt x="5083708" y="1638211"/>
                  </a:lnTo>
                  <a:lnTo>
                    <a:pt x="5083708" y="1905000"/>
                  </a:lnTo>
                  <a:lnTo>
                    <a:pt x="5082184" y="1955800"/>
                  </a:lnTo>
                  <a:lnTo>
                    <a:pt x="5077269" y="1993900"/>
                  </a:lnTo>
                  <a:lnTo>
                    <a:pt x="5069027" y="2044700"/>
                  </a:lnTo>
                  <a:lnTo>
                    <a:pt x="5057546" y="2095500"/>
                  </a:lnTo>
                  <a:lnTo>
                    <a:pt x="5042890" y="2133600"/>
                  </a:lnTo>
                  <a:lnTo>
                    <a:pt x="5025148" y="2184400"/>
                  </a:lnTo>
                  <a:lnTo>
                    <a:pt x="5004397" y="2222500"/>
                  </a:lnTo>
                  <a:lnTo>
                    <a:pt x="4980698" y="2260600"/>
                  </a:lnTo>
                  <a:lnTo>
                    <a:pt x="4954130" y="2311400"/>
                  </a:lnTo>
                  <a:lnTo>
                    <a:pt x="4924793" y="2349500"/>
                  </a:lnTo>
                  <a:lnTo>
                    <a:pt x="4892738" y="2374900"/>
                  </a:lnTo>
                  <a:lnTo>
                    <a:pt x="4858055" y="2413000"/>
                  </a:lnTo>
                  <a:lnTo>
                    <a:pt x="4820818" y="2438400"/>
                  </a:lnTo>
                  <a:lnTo>
                    <a:pt x="4781093" y="2476500"/>
                  </a:lnTo>
                  <a:lnTo>
                    <a:pt x="4738979" y="2501900"/>
                  </a:lnTo>
                  <a:lnTo>
                    <a:pt x="4695660" y="2527300"/>
                  </a:lnTo>
                  <a:lnTo>
                    <a:pt x="4465193" y="2590800"/>
                  </a:lnTo>
                  <a:lnTo>
                    <a:pt x="4322280" y="2590800"/>
                  </a:lnTo>
                  <a:lnTo>
                    <a:pt x="4091813" y="2527300"/>
                  </a:lnTo>
                  <a:lnTo>
                    <a:pt x="4004881" y="2476500"/>
                  </a:lnTo>
                  <a:lnTo>
                    <a:pt x="3915968" y="2425700"/>
                  </a:lnTo>
                  <a:lnTo>
                    <a:pt x="3870731" y="2413000"/>
                  </a:lnTo>
                  <a:lnTo>
                    <a:pt x="3825024" y="2387600"/>
                  </a:lnTo>
                  <a:lnTo>
                    <a:pt x="3590696" y="2324100"/>
                  </a:lnTo>
                  <a:lnTo>
                    <a:pt x="3494925" y="2298700"/>
                  </a:lnTo>
                  <a:lnTo>
                    <a:pt x="3446742" y="2298700"/>
                  </a:lnTo>
                  <a:lnTo>
                    <a:pt x="3398418" y="2286000"/>
                  </a:lnTo>
                  <a:lnTo>
                    <a:pt x="3107271" y="2286000"/>
                  </a:lnTo>
                  <a:lnTo>
                    <a:pt x="3058896" y="2298700"/>
                  </a:lnTo>
                  <a:lnTo>
                    <a:pt x="3010649" y="2298700"/>
                  </a:lnTo>
                  <a:lnTo>
                    <a:pt x="2962579" y="2311400"/>
                  </a:lnTo>
                  <a:lnTo>
                    <a:pt x="2914713" y="2311400"/>
                  </a:lnTo>
                  <a:lnTo>
                    <a:pt x="2726017" y="2362200"/>
                  </a:lnTo>
                  <a:lnTo>
                    <a:pt x="2726017" y="2324100"/>
                  </a:lnTo>
                  <a:lnTo>
                    <a:pt x="2680868" y="2248433"/>
                  </a:lnTo>
                  <a:lnTo>
                    <a:pt x="2680868" y="2374900"/>
                  </a:lnTo>
                  <a:lnTo>
                    <a:pt x="2680868" y="2421293"/>
                  </a:lnTo>
                  <a:lnTo>
                    <a:pt x="2680868" y="3492500"/>
                  </a:lnTo>
                  <a:lnTo>
                    <a:pt x="2407297" y="3652570"/>
                  </a:lnTo>
                  <a:lnTo>
                    <a:pt x="2680868" y="3379139"/>
                  </a:lnTo>
                  <a:lnTo>
                    <a:pt x="2680868" y="3369907"/>
                  </a:lnTo>
                  <a:lnTo>
                    <a:pt x="2385034" y="3665601"/>
                  </a:lnTo>
                  <a:lnTo>
                    <a:pt x="2080704" y="3843667"/>
                  </a:lnTo>
                  <a:lnTo>
                    <a:pt x="2680868" y="3243770"/>
                  </a:lnTo>
                  <a:lnTo>
                    <a:pt x="2680868" y="3234537"/>
                  </a:lnTo>
                  <a:lnTo>
                    <a:pt x="2058416" y="3856698"/>
                  </a:lnTo>
                  <a:lnTo>
                    <a:pt x="1986292" y="3898900"/>
                  </a:lnTo>
                  <a:lnTo>
                    <a:pt x="1986292" y="3802659"/>
                  </a:lnTo>
                  <a:lnTo>
                    <a:pt x="2680868" y="3108401"/>
                  </a:lnTo>
                  <a:lnTo>
                    <a:pt x="2680868" y="3099168"/>
                  </a:lnTo>
                  <a:lnTo>
                    <a:pt x="1986292" y="3793426"/>
                  </a:lnTo>
                  <a:lnTo>
                    <a:pt x="1986292" y="3666274"/>
                  </a:lnTo>
                  <a:lnTo>
                    <a:pt x="2680868" y="2972003"/>
                  </a:lnTo>
                  <a:lnTo>
                    <a:pt x="2680868" y="2962770"/>
                  </a:lnTo>
                  <a:lnTo>
                    <a:pt x="1986292" y="3657041"/>
                  </a:lnTo>
                  <a:lnTo>
                    <a:pt x="1986292" y="3530892"/>
                  </a:lnTo>
                  <a:lnTo>
                    <a:pt x="2680868" y="2836634"/>
                  </a:lnTo>
                  <a:lnTo>
                    <a:pt x="2680868" y="2827401"/>
                  </a:lnTo>
                  <a:lnTo>
                    <a:pt x="1986292" y="3521659"/>
                  </a:lnTo>
                  <a:lnTo>
                    <a:pt x="1986292" y="3395522"/>
                  </a:lnTo>
                  <a:lnTo>
                    <a:pt x="2680868" y="2701264"/>
                  </a:lnTo>
                  <a:lnTo>
                    <a:pt x="2680868" y="2692031"/>
                  </a:lnTo>
                  <a:lnTo>
                    <a:pt x="1986292" y="3386290"/>
                  </a:lnTo>
                  <a:lnTo>
                    <a:pt x="1986292" y="3260153"/>
                  </a:lnTo>
                  <a:lnTo>
                    <a:pt x="2680868" y="2565895"/>
                  </a:lnTo>
                  <a:lnTo>
                    <a:pt x="2680868" y="2556662"/>
                  </a:lnTo>
                  <a:lnTo>
                    <a:pt x="1986292" y="3250920"/>
                  </a:lnTo>
                  <a:lnTo>
                    <a:pt x="1986292" y="3124784"/>
                  </a:lnTo>
                  <a:lnTo>
                    <a:pt x="2680868" y="2430526"/>
                  </a:lnTo>
                  <a:lnTo>
                    <a:pt x="2680868" y="2421293"/>
                  </a:lnTo>
                  <a:lnTo>
                    <a:pt x="1986292" y="3115551"/>
                  </a:lnTo>
                  <a:lnTo>
                    <a:pt x="1986292" y="2989415"/>
                  </a:lnTo>
                  <a:lnTo>
                    <a:pt x="2496566" y="2479370"/>
                  </a:lnTo>
                  <a:lnTo>
                    <a:pt x="2680868" y="2374900"/>
                  </a:lnTo>
                  <a:lnTo>
                    <a:pt x="2680868" y="2248433"/>
                  </a:lnTo>
                  <a:lnTo>
                    <a:pt x="2672664" y="2234679"/>
                  </a:lnTo>
                  <a:lnTo>
                    <a:pt x="2672664" y="2324100"/>
                  </a:lnTo>
                  <a:lnTo>
                    <a:pt x="2623096" y="2352891"/>
                  </a:lnTo>
                  <a:lnTo>
                    <a:pt x="2664955" y="2311044"/>
                  </a:lnTo>
                  <a:lnTo>
                    <a:pt x="2672664" y="2324100"/>
                  </a:lnTo>
                  <a:lnTo>
                    <a:pt x="2672664" y="2234679"/>
                  </a:lnTo>
                  <a:lnTo>
                    <a:pt x="2661526" y="2216010"/>
                  </a:lnTo>
                  <a:lnTo>
                    <a:pt x="2661526" y="2305227"/>
                  </a:lnTo>
                  <a:lnTo>
                    <a:pt x="2601023" y="2365718"/>
                  </a:lnTo>
                  <a:lnTo>
                    <a:pt x="2475204" y="2438806"/>
                  </a:lnTo>
                  <a:lnTo>
                    <a:pt x="2475204" y="2491473"/>
                  </a:lnTo>
                  <a:lnTo>
                    <a:pt x="1986292" y="2980182"/>
                  </a:lnTo>
                  <a:lnTo>
                    <a:pt x="1986292" y="2853017"/>
                  </a:lnTo>
                  <a:lnTo>
                    <a:pt x="2181364" y="2658033"/>
                  </a:lnTo>
                  <a:lnTo>
                    <a:pt x="2475204" y="2491473"/>
                  </a:lnTo>
                  <a:lnTo>
                    <a:pt x="2475204" y="2438806"/>
                  </a:lnTo>
                  <a:lnTo>
                    <a:pt x="2297366" y="2542082"/>
                  </a:lnTo>
                  <a:lnTo>
                    <a:pt x="2614345" y="2225230"/>
                  </a:lnTo>
                  <a:lnTo>
                    <a:pt x="2661526" y="2305227"/>
                  </a:lnTo>
                  <a:lnTo>
                    <a:pt x="2661526" y="2216010"/>
                  </a:lnTo>
                  <a:lnTo>
                    <a:pt x="2627515" y="2159000"/>
                  </a:lnTo>
                  <a:lnTo>
                    <a:pt x="2777007" y="2120900"/>
                  </a:lnTo>
                  <a:lnTo>
                    <a:pt x="2980486" y="2070100"/>
                  </a:lnTo>
                  <a:lnTo>
                    <a:pt x="3083293" y="2070100"/>
                  </a:lnTo>
                  <a:lnTo>
                    <a:pt x="3134830" y="2057400"/>
                  </a:lnTo>
                  <a:lnTo>
                    <a:pt x="3338703" y="2057400"/>
                  </a:lnTo>
                  <a:lnTo>
                    <a:pt x="3388982" y="2070100"/>
                  </a:lnTo>
                  <a:lnTo>
                    <a:pt x="3489248" y="2070100"/>
                  </a:lnTo>
                  <a:lnTo>
                    <a:pt x="3588893" y="2095500"/>
                  </a:lnTo>
                  <a:lnTo>
                    <a:pt x="3638423" y="2095500"/>
                  </a:lnTo>
                  <a:lnTo>
                    <a:pt x="3736695" y="2120900"/>
                  </a:lnTo>
                  <a:lnTo>
                    <a:pt x="3785400" y="2146300"/>
                  </a:lnTo>
                  <a:lnTo>
                    <a:pt x="3881755" y="2171700"/>
                  </a:lnTo>
                  <a:lnTo>
                    <a:pt x="3929354" y="2197100"/>
                  </a:lnTo>
                  <a:lnTo>
                    <a:pt x="3976522" y="2209800"/>
                  </a:lnTo>
                  <a:lnTo>
                    <a:pt x="4069461" y="2260600"/>
                  </a:lnTo>
                  <a:lnTo>
                    <a:pt x="4115168" y="2273300"/>
                  </a:lnTo>
                  <a:lnTo>
                    <a:pt x="4160329" y="2298700"/>
                  </a:lnTo>
                  <a:lnTo>
                    <a:pt x="4204360" y="2324100"/>
                  </a:lnTo>
                  <a:lnTo>
                    <a:pt x="4250029" y="2349500"/>
                  </a:lnTo>
                  <a:lnTo>
                    <a:pt x="4296918" y="2362200"/>
                  </a:lnTo>
                  <a:lnTo>
                    <a:pt x="4488510" y="2362200"/>
                  </a:lnTo>
                  <a:lnTo>
                    <a:pt x="4535386" y="2349500"/>
                  </a:lnTo>
                  <a:lnTo>
                    <a:pt x="4581055" y="2324100"/>
                  </a:lnTo>
                  <a:lnTo>
                    <a:pt x="4625098" y="2298700"/>
                  </a:lnTo>
                  <a:lnTo>
                    <a:pt x="4666983" y="2273300"/>
                  </a:lnTo>
                  <a:lnTo>
                    <a:pt x="4705147" y="2247900"/>
                  </a:lnTo>
                  <a:lnTo>
                    <a:pt x="4739424" y="2209800"/>
                  </a:lnTo>
                  <a:lnTo>
                    <a:pt x="4769650" y="2171700"/>
                  </a:lnTo>
                  <a:lnTo>
                    <a:pt x="4795659" y="2133600"/>
                  </a:lnTo>
                  <a:lnTo>
                    <a:pt x="4817300" y="2095500"/>
                  </a:lnTo>
                  <a:lnTo>
                    <a:pt x="4834420" y="2044700"/>
                  </a:lnTo>
                  <a:lnTo>
                    <a:pt x="4846840" y="2006600"/>
                  </a:lnTo>
                  <a:lnTo>
                    <a:pt x="4854410" y="1955800"/>
                  </a:lnTo>
                  <a:lnTo>
                    <a:pt x="4856962" y="1905000"/>
                  </a:lnTo>
                  <a:lnTo>
                    <a:pt x="4854372" y="1854200"/>
                  </a:lnTo>
                  <a:lnTo>
                    <a:pt x="4846739" y="1803400"/>
                  </a:lnTo>
                  <a:lnTo>
                    <a:pt x="4834217" y="1752600"/>
                  </a:lnTo>
                  <a:lnTo>
                    <a:pt x="4817008" y="1714500"/>
                  </a:lnTo>
                  <a:lnTo>
                    <a:pt x="4795278" y="1663700"/>
                  </a:lnTo>
                  <a:lnTo>
                    <a:pt x="4769205" y="1625600"/>
                  </a:lnTo>
                  <a:lnTo>
                    <a:pt x="4738979" y="1587500"/>
                  </a:lnTo>
                  <a:lnTo>
                    <a:pt x="4704753" y="1562100"/>
                  </a:lnTo>
                  <a:lnTo>
                    <a:pt x="4666742" y="1524000"/>
                  </a:lnTo>
                  <a:lnTo>
                    <a:pt x="4582973" y="1473200"/>
                  </a:lnTo>
                  <a:lnTo>
                    <a:pt x="4543247" y="1447800"/>
                  </a:lnTo>
                  <a:lnTo>
                    <a:pt x="4506011" y="1409700"/>
                  </a:lnTo>
                  <a:lnTo>
                    <a:pt x="4471314" y="1384300"/>
                  </a:lnTo>
                  <a:lnTo>
                    <a:pt x="4439234" y="1346200"/>
                  </a:lnTo>
                  <a:lnTo>
                    <a:pt x="4409872" y="1308100"/>
                  </a:lnTo>
                  <a:lnTo>
                    <a:pt x="4383265" y="1270000"/>
                  </a:lnTo>
                  <a:lnTo>
                    <a:pt x="4359529" y="1231900"/>
                  </a:lnTo>
                  <a:lnTo>
                    <a:pt x="4338701" y="1181100"/>
                  </a:lnTo>
                  <a:lnTo>
                    <a:pt x="4320870" y="1143000"/>
                  </a:lnTo>
                  <a:lnTo>
                    <a:pt x="4306125" y="1092200"/>
                  </a:lnTo>
                  <a:lnTo>
                    <a:pt x="4294517" y="1054100"/>
                  </a:lnTo>
                  <a:lnTo>
                    <a:pt x="4286135" y="1003300"/>
                  </a:lnTo>
                  <a:lnTo>
                    <a:pt x="4281055" y="952500"/>
                  </a:lnTo>
                  <a:lnTo>
                    <a:pt x="4279341" y="901700"/>
                  </a:lnTo>
                  <a:lnTo>
                    <a:pt x="4281055" y="850900"/>
                  </a:lnTo>
                  <a:lnTo>
                    <a:pt x="4286135" y="800100"/>
                  </a:lnTo>
                  <a:lnTo>
                    <a:pt x="4294517" y="762000"/>
                  </a:lnTo>
                  <a:lnTo>
                    <a:pt x="4306125" y="711200"/>
                  </a:lnTo>
                  <a:lnTo>
                    <a:pt x="4320870" y="660400"/>
                  </a:lnTo>
                  <a:lnTo>
                    <a:pt x="4338701" y="622300"/>
                  </a:lnTo>
                  <a:lnTo>
                    <a:pt x="4359529" y="571500"/>
                  </a:lnTo>
                  <a:lnTo>
                    <a:pt x="4383265" y="533400"/>
                  </a:lnTo>
                  <a:lnTo>
                    <a:pt x="4409872" y="495300"/>
                  </a:lnTo>
                  <a:lnTo>
                    <a:pt x="4439234" y="457200"/>
                  </a:lnTo>
                  <a:lnTo>
                    <a:pt x="4471314" y="419100"/>
                  </a:lnTo>
                  <a:lnTo>
                    <a:pt x="4506011" y="393700"/>
                  </a:lnTo>
                  <a:lnTo>
                    <a:pt x="4543247" y="355600"/>
                  </a:lnTo>
                  <a:lnTo>
                    <a:pt x="4582973" y="330200"/>
                  </a:lnTo>
                  <a:lnTo>
                    <a:pt x="4625098" y="304800"/>
                  </a:lnTo>
                  <a:lnTo>
                    <a:pt x="4914417" y="139700"/>
                  </a:lnTo>
                  <a:lnTo>
                    <a:pt x="4923053" y="127000"/>
                  </a:lnTo>
                  <a:lnTo>
                    <a:pt x="4950333" y="127000"/>
                  </a:lnTo>
                  <a:lnTo>
                    <a:pt x="4984813" y="165100"/>
                  </a:lnTo>
                  <a:lnTo>
                    <a:pt x="5015344" y="203200"/>
                  </a:lnTo>
                  <a:lnTo>
                    <a:pt x="5041074" y="254000"/>
                  </a:lnTo>
                  <a:lnTo>
                    <a:pt x="5061128" y="304800"/>
                  </a:lnTo>
                  <a:lnTo>
                    <a:pt x="5006302" y="342900"/>
                  </a:lnTo>
                  <a:lnTo>
                    <a:pt x="4895697" y="406400"/>
                  </a:lnTo>
                  <a:lnTo>
                    <a:pt x="4787011" y="469900"/>
                  </a:lnTo>
                  <a:lnTo>
                    <a:pt x="4737951" y="495300"/>
                  </a:lnTo>
                  <a:lnTo>
                    <a:pt x="4696053" y="520700"/>
                  </a:lnTo>
                  <a:lnTo>
                    <a:pt x="4657890" y="558800"/>
                  </a:lnTo>
                  <a:lnTo>
                    <a:pt x="4623613" y="584200"/>
                  </a:lnTo>
                  <a:lnTo>
                    <a:pt x="4593399" y="622300"/>
                  </a:lnTo>
                  <a:lnTo>
                    <a:pt x="4567377" y="673100"/>
                  </a:lnTo>
                  <a:lnTo>
                    <a:pt x="4545736" y="711200"/>
                  </a:lnTo>
                  <a:lnTo>
                    <a:pt x="4528629" y="749300"/>
                  </a:lnTo>
                  <a:lnTo>
                    <a:pt x="4516209" y="800100"/>
                  </a:lnTo>
                  <a:lnTo>
                    <a:pt x="4508639" y="850900"/>
                  </a:lnTo>
                  <a:lnTo>
                    <a:pt x="4506074" y="901700"/>
                  </a:lnTo>
                  <a:lnTo>
                    <a:pt x="4508665" y="952500"/>
                  </a:lnTo>
                  <a:lnTo>
                    <a:pt x="4516310" y="1003300"/>
                  </a:lnTo>
                  <a:lnTo>
                    <a:pt x="4528820" y="1041400"/>
                  </a:lnTo>
                  <a:lnTo>
                    <a:pt x="4546041" y="1092200"/>
                  </a:lnTo>
                  <a:lnTo>
                    <a:pt x="4567771" y="1130300"/>
                  </a:lnTo>
                  <a:lnTo>
                    <a:pt x="4593844" y="1168400"/>
                  </a:lnTo>
                  <a:lnTo>
                    <a:pt x="4624070" y="1206500"/>
                  </a:lnTo>
                  <a:lnTo>
                    <a:pt x="4658284" y="1244600"/>
                  </a:lnTo>
                  <a:lnTo>
                    <a:pt x="4696307" y="1270000"/>
                  </a:lnTo>
                  <a:lnTo>
                    <a:pt x="4737951" y="1308100"/>
                  </a:lnTo>
                  <a:lnTo>
                    <a:pt x="4780077" y="1333500"/>
                  </a:lnTo>
                  <a:lnTo>
                    <a:pt x="4819789" y="1358900"/>
                  </a:lnTo>
                  <a:lnTo>
                    <a:pt x="4857039" y="1384300"/>
                  </a:lnTo>
                  <a:lnTo>
                    <a:pt x="4891735" y="1422400"/>
                  </a:lnTo>
                  <a:lnTo>
                    <a:pt x="4923802" y="1460500"/>
                  </a:lnTo>
                  <a:lnTo>
                    <a:pt x="4953178" y="1498600"/>
                  </a:lnTo>
                  <a:lnTo>
                    <a:pt x="4979771" y="1536700"/>
                  </a:lnTo>
                  <a:lnTo>
                    <a:pt x="5003520" y="1574800"/>
                  </a:lnTo>
                  <a:lnTo>
                    <a:pt x="5024348" y="1612900"/>
                  </a:lnTo>
                  <a:lnTo>
                    <a:pt x="5042166" y="1663700"/>
                  </a:lnTo>
                  <a:lnTo>
                    <a:pt x="5056924" y="1701800"/>
                  </a:lnTo>
                  <a:lnTo>
                    <a:pt x="5068532" y="1752600"/>
                  </a:lnTo>
                  <a:lnTo>
                    <a:pt x="5076914" y="1803400"/>
                  </a:lnTo>
                  <a:lnTo>
                    <a:pt x="5081994" y="1854200"/>
                  </a:lnTo>
                  <a:lnTo>
                    <a:pt x="5083708" y="1905000"/>
                  </a:lnTo>
                  <a:lnTo>
                    <a:pt x="5083708" y="1638211"/>
                  </a:lnTo>
                  <a:lnTo>
                    <a:pt x="5075199" y="1612900"/>
                  </a:lnTo>
                  <a:lnTo>
                    <a:pt x="5055349" y="1574800"/>
                  </a:lnTo>
                  <a:lnTo>
                    <a:pt x="5032794" y="1536700"/>
                  </a:lnTo>
                  <a:lnTo>
                    <a:pt x="5007572" y="1485900"/>
                  </a:lnTo>
                  <a:lnTo>
                    <a:pt x="4979746" y="1447800"/>
                  </a:lnTo>
                  <a:lnTo>
                    <a:pt x="4949393" y="1422400"/>
                  </a:lnTo>
                  <a:lnTo>
                    <a:pt x="4916551" y="1384300"/>
                  </a:lnTo>
                  <a:lnTo>
                    <a:pt x="4881283" y="1346200"/>
                  </a:lnTo>
                  <a:lnTo>
                    <a:pt x="4843665" y="1320800"/>
                  </a:lnTo>
                  <a:lnTo>
                    <a:pt x="4803724" y="1295400"/>
                  </a:lnTo>
                  <a:lnTo>
                    <a:pt x="4761547" y="1257300"/>
                  </a:lnTo>
                  <a:lnTo>
                    <a:pt x="4719777" y="1231900"/>
                  </a:lnTo>
                  <a:lnTo>
                    <a:pt x="4682172" y="1206500"/>
                  </a:lnTo>
                  <a:lnTo>
                    <a:pt x="4648924" y="1168400"/>
                  </a:lnTo>
                  <a:lnTo>
                    <a:pt x="4620222" y="1130300"/>
                  </a:lnTo>
                  <a:lnTo>
                    <a:pt x="4596295" y="1092200"/>
                  </a:lnTo>
                  <a:lnTo>
                    <a:pt x="4577334" y="1041400"/>
                  </a:lnTo>
                  <a:lnTo>
                    <a:pt x="4563529" y="1003300"/>
                  </a:lnTo>
                  <a:lnTo>
                    <a:pt x="4555109" y="952500"/>
                  </a:lnTo>
                  <a:lnTo>
                    <a:pt x="4552251" y="901700"/>
                  </a:lnTo>
                  <a:lnTo>
                    <a:pt x="4555109" y="850900"/>
                  </a:lnTo>
                  <a:lnTo>
                    <a:pt x="4563529" y="800100"/>
                  </a:lnTo>
                  <a:lnTo>
                    <a:pt x="4577334" y="749300"/>
                  </a:lnTo>
                  <a:lnTo>
                    <a:pt x="4596295" y="711200"/>
                  </a:lnTo>
                  <a:lnTo>
                    <a:pt x="4620222" y="673100"/>
                  </a:lnTo>
                  <a:lnTo>
                    <a:pt x="4648924" y="635000"/>
                  </a:lnTo>
                  <a:lnTo>
                    <a:pt x="4682172" y="596900"/>
                  </a:lnTo>
                  <a:lnTo>
                    <a:pt x="4719777" y="558800"/>
                  </a:lnTo>
                  <a:lnTo>
                    <a:pt x="4761547" y="533400"/>
                  </a:lnTo>
                  <a:lnTo>
                    <a:pt x="4786173" y="520700"/>
                  </a:lnTo>
                  <a:lnTo>
                    <a:pt x="4802695" y="533400"/>
                  </a:lnTo>
                  <a:lnTo>
                    <a:pt x="4819904" y="546100"/>
                  </a:lnTo>
                  <a:lnTo>
                    <a:pt x="4837684" y="558800"/>
                  </a:lnTo>
                  <a:lnTo>
                    <a:pt x="4855934" y="571500"/>
                  </a:lnTo>
                  <a:lnTo>
                    <a:pt x="4942789" y="609600"/>
                  </a:lnTo>
                  <a:lnTo>
                    <a:pt x="4970843" y="609600"/>
                  </a:lnTo>
                  <a:lnTo>
                    <a:pt x="5015319" y="596900"/>
                  </a:lnTo>
                  <a:lnTo>
                    <a:pt x="5053762" y="584200"/>
                  </a:lnTo>
                  <a:lnTo>
                    <a:pt x="5085245" y="558800"/>
                  </a:lnTo>
                  <a:lnTo>
                    <a:pt x="5108854" y="520700"/>
                  </a:lnTo>
                  <a:lnTo>
                    <a:pt x="5123700" y="469900"/>
                  </a:lnTo>
                  <a:lnTo>
                    <a:pt x="5128844" y="419100"/>
                  </a:lnTo>
                  <a:lnTo>
                    <a:pt x="5125936" y="368300"/>
                  </a:lnTo>
                  <a:lnTo>
                    <a:pt x="5117465" y="330200"/>
                  </a:lnTo>
                  <a:lnTo>
                    <a:pt x="5103888" y="279400"/>
                  </a:lnTo>
                  <a:lnTo>
                    <a:pt x="5085613" y="241300"/>
                  </a:lnTo>
                  <a:lnTo>
                    <a:pt x="5063058" y="190500"/>
                  </a:lnTo>
                  <a:lnTo>
                    <a:pt x="5036655" y="152400"/>
                  </a:lnTo>
                  <a:lnTo>
                    <a:pt x="5006835" y="114300"/>
                  </a:lnTo>
                  <a:lnTo>
                    <a:pt x="4974018" y="76200"/>
                  </a:lnTo>
                  <a:lnTo>
                    <a:pt x="4938623" y="50800"/>
                  </a:lnTo>
                  <a:lnTo>
                    <a:pt x="4901082" y="25400"/>
                  </a:lnTo>
                  <a:lnTo>
                    <a:pt x="4843754" y="0"/>
                  </a:lnTo>
                  <a:lnTo>
                    <a:pt x="4742726" y="0"/>
                  </a:lnTo>
                  <a:lnTo>
                    <a:pt x="4704283" y="12700"/>
                  </a:lnTo>
                  <a:lnTo>
                    <a:pt x="4672800" y="50800"/>
                  </a:lnTo>
                  <a:lnTo>
                    <a:pt x="4649190" y="88900"/>
                  </a:lnTo>
                  <a:lnTo>
                    <a:pt x="4634344" y="127000"/>
                  </a:lnTo>
                  <a:lnTo>
                    <a:pt x="4629201" y="177800"/>
                  </a:lnTo>
                  <a:lnTo>
                    <a:pt x="4629582" y="203200"/>
                  </a:lnTo>
                  <a:lnTo>
                    <a:pt x="4630737" y="215900"/>
                  </a:lnTo>
                  <a:lnTo>
                    <a:pt x="4632655" y="228600"/>
                  </a:lnTo>
                  <a:lnTo>
                    <a:pt x="4635360" y="241300"/>
                  </a:lnTo>
                  <a:lnTo>
                    <a:pt x="4603547" y="266700"/>
                  </a:lnTo>
                  <a:lnTo>
                    <a:pt x="4561370" y="292100"/>
                  </a:lnTo>
                  <a:lnTo>
                    <a:pt x="4521441" y="317500"/>
                  </a:lnTo>
                  <a:lnTo>
                    <a:pt x="4483836" y="342900"/>
                  </a:lnTo>
                  <a:lnTo>
                    <a:pt x="4448607" y="381000"/>
                  </a:lnTo>
                  <a:lnTo>
                    <a:pt x="4415828" y="419100"/>
                  </a:lnTo>
                  <a:lnTo>
                    <a:pt x="4385564" y="457200"/>
                  </a:lnTo>
                  <a:lnTo>
                    <a:pt x="4357865" y="495300"/>
                  </a:lnTo>
                  <a:lnTo>
                    <a:pt x="4332821" y="533400"/>
                  </a:lnTo>
                  <a:lnTo>
                    <a:pt x="4310469" y="571500"/>
                  </a:lnTo>
                  <a:lnTo>
                    <a:pt x="4290898" y="622300"/>
                  </a:lnTo>
                  <a:lnTo>
                    <a:pt x="4274159" y="660400"/>
                  </a:lnTo>
                  <a:lnTo>
                    <a:pt x="4260316" y="711200"/>
                  </a:lnTo>
                  <a:lnTo>
                    <a:pt x="4249432" y="749300"/>
                  </a:lnTo>
                  <a:lnTo>
                    <a:pt x="4241584" y="800100"/>
                  </a:lnTo>
                  <a:lnTo>
                    <a:pt x="4236821" y="850900"/>
                  </a:lnTo>
                  <a:lnTo>
                    <a:pt x="4235221" y="901700"/>
                  </a:lnTo>
                  <a:lnTo>
                    <a:pt x="4236821" y="952500"/>
                  </a:lnTo>
                  <a:lnTo>
                    <a:pt x="4241584" y="1003300"/>
                  </a:lnTo>
                  <a:lnTo>
                    <a:pt x="4249432" y="1041400"/>
                  </a:lnTo>
                  <a:lnTo>
                    <a:pt x="4260316" y="1092200"/>
                  </a:lnTo>
                  <a:lnTo>
                    <a:pt x="4274159" y="1143000"/>
                  </a:lnTo>
                  <a:lnTo>
                    <a:pt x="4290898" y="1181100"/>
                  </a:lnTo>
                  <a:lnTo>
                    <a:pt x="4310469" y="1231900"/>
                  </a:lnTo>
                  <a:lnTo>
                    <a:pt x="4332821" y="1270000"/>
                  </a:lnTo>
                  <a:lnTo>
                    <a:pt x="4357865" y="1308100"/>
                  </a:lnTo>
                  <a:lnTo>
                    <a:pt x="4385564" y="1346200"/>
                  </a:lnTo>
                  <a:lnTo>
                    <a:pt x="4415828" y="1384300"/>
                  </a:lnTo>
                  <a:lnTo>
                    <a:pt x="4448607" y="1422400"/>
                  </a:lnTo>
                  <a:lnTo>
                    <a:pt x="4483836" y="1447800"/>
                  </a:lnTo>
                  <a:lnTo>
                    <a:pt x="4521441" y="1485900"/>
                  </a:lnTo>
                  <a:lnTo>
                    <a:pt x="4561370" y="1511300"/>
                  </a:lnTo>
                  <a:lnTo>
                    <a:pt x="4645317" y="1562100"/>
                  </a:lnTo>
                  <a:lnTo>
                    <a:pt x="4682922" y="1600200"/>
                  </a:lnTo>
                  <a:lnTo>
                    <a:pt x="4716183" y="1625600"/>
                  </a:lnTo>
                  <a:lnTo>
                    <a:pt x="4744872" y="1663700"/>
                  </a:lnTo>
                  <a:lnTo>
                    <a:pt x="4768799" y="1714500"/>
                  </a:lnTo>
                  <a:lnTo>
                    <a:pt x="4787773" y="1752600"/>
                  </a:lnTo>
                  <a:lnTo>
                    <a:pt x="4801565" y="1803400"/>
                  </a:lnTo>
                  <a:lnTo>
                    <a:pt x="4809998" y="1854200"/>
                  </a:lnTo>
                  <a:lnTo>
                    <a:pt x="4812843" y="1905000"/>
                  </a:lnTo>
                  <a:lnTo>
                    <a:pt x="4809998" y="1955800"/>
                  </a:lnTo>
                  <a:lnTo>
                    <a:pt x="4801565" y="1993900"/>
                  </a:lnTo>
                  <a:lnTo>
                    <a:pt x="4787773" y="2044700"/>
                  </a:lnTo>
                  <a:lnTo>
                    <a:pt x="4768799" y="2082800"/>
                  </a:lnTo>
                  <a:lnTo>
                    <a:pt x="4744872" y="2133600"/>
                  </a:lnTo>
                  <a:lnTo>
                    <a:pt x="4716183" y="2171700"/>
                  </a:lnTo>
                  <a:lnTo>
                    <a:pt x="4682922" y="2209800"/>
                  </a:lnTo>
                  <a:lnTo>
                    <a:pt x="4645317" y="2235200"/>
                  </a:lnTo>
                  <a:lnTo>
                    <a:pt x="4603547" y="2260600"/>
                  </a:lnTo>
                  <a:lnTo>
                    <a:pt x="4559363" y="2286000"/>
                  </a:lnTo>
                  <a:lnTo>
                    <a:pt x="4417923" y="2324100"/>
                  </a:lnTo>
                  <a:lnTo>
                    <a:pt x="4369549" y="2324100"/>
                  </a:lnTo>
                  <a:lnTo>
                    <a:pt x="4228109" y="2286000"/>
                  </a:lnTo>
                  <a:lnTo>
                    <a:pt x="4095038" y="2209800"/>
                  </a:lnTo>
                  <a:lnTo>
                    <a:pt x="4049865" y="2197100"/>
                  </a:lnTo>
                  <a:lnTo>
                    <a:pt x="3958183" y="2146300"/>
                  </a:lnTo>
                  <a:lnTo>
                    <a:pt x="3864914" y="2120900"/>
                  </a:lnTo>
                  <a:lnTo>
                    <a:pt x="3817747" y="2095500"/>
                  </a:lnTo>
                  <a:lnTo>
                    <a:pt x="3626154" y="2044700"/>
                  </a:lnTo>
                  <a:lnTo>
                    <a:pt x="3577653" y="2044700"/>
                  </a:lnTo>
                  <a:lnTo>
                    <a:pt x="3528974" y="2032000"/>
                  </a:lnTo>
                  <a:lnTo>
                    <a:pt x="3480130" y="2032000"/>
                  </a:lnTo>
                  <a:lnTo>
                    <a:pt x="3431146" y="2019300"/>
                  </a:lnTo>
                  <a:lnTo>
                    <a:pt x="3332911" y="2019300"/>
                  </a:lnTo>
                  <a:lnTo>
                    <a:pt x="3283686" y="2006600"/>
                  </a:lnTo>
                  <a:lnTo>
                    <a:pt x="3185210" y="2006600"/>
                  </a:lnTo>
                  <a:lnTo>
                    <a:pt x="3135985" y="2019300"/>
                  </a:lnTo>
                  <a:lnTo>
                    <a:pt x="3037738" y="2019300"/>
                  </a:lnTo>
                  <a:lnTo>
                    <a:pt x="2988754" y="2032000"/>
                  </a:lnTo>
                  <a:lnTo>
                    <a:pt x="2939910" y="2032000"/>
                  </a:lnTo>
                  <a:lnTo>
                    <a:pt x="2842717" y="2057400"/>
                  </a:lnTo>
                  <a:lnTo>
                    <a:pt x="2794431" y="2057400"/>
                  </a:lnTo>
                  <a:lnTo>
                    <a:pt x="2698597" y="2082800"/>
                  </a:lnTo>
                  <a:lnTo>
                    <a:pt x="2651099" y="2108200"/>
                  </a:lnTo>
                  <a:lnTo>
                    <a:pt x="2610929" y="2119020"/>
                  </a:lnTo>
                  <a:lnTo>
                    <a:pt x="2610929" y="2219426"/>
                  </a:lnTo>
                  <a:lnTo>
                    <a:pt x="2275319" y="2554884"/>
                  </a:lnTo>
                  <a:lnTo>
                    <a:pt x="2160028" y="2621851"/>
                  </a:lnTo>
                  <a:lnTo>
                    <a:pt x="2160028" y="2670124"/>
                  </a:lnTo>
                  <a:lnTo>
                    <a:pt x="1986292" y="2843784"/>
                  </a:lnTo>
                  <a:lnTo>
                    <a:pt x="1986292" y="2768600"/>
                  </a:lnTo>
                  <a:lnTo>
                    <a:pt x="2053501" y="2730500"/>
                  </a:lnTo>
                  <a:lnTo>
                    <a:pt x="2160028" y="2670124"/>
                  </a:lnTo>
                  <a:lnTo>
                    <a:pt x="2160028" y="2621851"/>
                  </a:lnTo>
                  <a:lnTo>
                    <a:pt x="1974113" y="2729827"/>
                  </a:lnTo>
                  <a:lnTo>
                    <a:pt x="2564130" y="2140077"/>
                  </a:lnTo>
                  <a:lnTo>
                    <a:pt x="2610929" y="2219426"/>
                  </a:lnTo>
                  <a:lnTo>
                    <a:pt x="2610929" y="2119020"/>
                  </a:lnTo>
                  <a:lnTo>
                    <a:pt x="2603919" y="2120900"/>
                  </a:lnTo>
                  <a:lnTo>
                    <a:pt x="2560701" y="2045665"/>
                  </a:lnTo>
                  <a:lnTo>
                    <a:pt x="2560701" y="2134260"/>
                  </a:lnTo>
                  <a:lnTo>
                    <a:pt x="1969681" y="2725026"/>
                  </a:lnTo>
                  <a:lnTo>
                    <a:pt x="1938070" y="2671889"/>
                  </a:lnTo>
                  <a:lnTo>
                    <a:pt x="1938070" y="2755900"/>
                  </a:lnTo>
                  <a:lnTo>
                    <a:pt x="1938070" y="3924300"/>
                  </a:lnTo>
                  <a:lnTo>
                    <a:pt x="1719529" y="4051300"/>
                  </a:lnTo>
                  <a:lnTo>
                    <a:pt x="1026223" y="3644900"/>
                  </a:lnTo>
                  <a:lnTo>
                    <a:pt x="982891" y="3619500"/>
                  </a:lnTo>
                  <a:lnTo>
                    <a:pt x="1506131" y="3327400"/>
                  </a:lnTo>
                  <a:lnTo>
                    <a:pt x="1506131" y="2895600"/>
                  </a:lnTo>
                  <a:lnTo>
                    <a:pt x="1506131" y="2806700"/>
                  </a:lnTo>
                  <a:lnTo>
                    <a:pt x="1460995" y="2791599"/>
                  </a:lnTo>
                  <a:lnTo>
                    <a:pt x="1460995" y="2895600"/>
                  </a:lnTo>
                  <a:lnTo>
                    <a:pt x="1460995" y="3289300"/>
                  </a:lnTo>
                  <a:lnTo>
                    <a:pt x="843356" y="3657600"/>
                  </a:lnTo>
                  <a:lnTo>
                    <a:pt x="783844" y="3657600"/>
                  </a:lnTo>
                  <a:lnTo>
                    <a:pt x="770216" y="3644900"/>
                  </a:lnTo>
                  <a:lnTo>
                    <a:pt x="760247" y="3632200"/>
                  </a:lnTo>
                  <a:lnTo>
                    <a:pt x="754126" y="3606800"/>
                  </a:lnTo>
                  <a:lnTo>
                    <a:pt x="752043" y="3581400"/>
                  </a:lnTo>
                  <a:lnTo>
                    <a:pt x="752043" y="3454400"/>
                  </a:lnTo>
                  <a:lnTo>
                    <a:pt x="756488" y="3416300"/>
                  </a:lnTo>
                  <a:lnTo>
                    <a:pt x="774395" y="3352800"/>
                  </a:lnTo>
                  <a:lnTo>
                    <a:pt x="799249" y="3302000"/>
                  </a:lnTo>
                  <a:lnTo>
                    <a:pt x="830440" y="3263900"/>
                  </a:lnTo>
                  <a:lnTo>
                    <a:pt x="865924" y="3238500"/>
                  </a:lnTo>
                  <a:lnTo>
                    <a:pt x="1460995" y="2895600"/>
                  </a:lnTo>
                  <a:lnTo>
                    <a:pt x="1460995" y="2791599"/>
                  </a:lnTo>
                  <a:lnTo>
                    <a:pt x="767435" y="3162300"/>
                  </a:lnTo>
                  <a:lnTo>
                    <a:pt x="730605" y="3187700"/>
                  </a:lnTo>
                  <a:lnTo>
                    <a:pt x="697852" y="3225800"/>
                  </a:lnTo>
                  <a:lnTo>
                    <a:pt x="670344" y="3276600"/>
                  </a:lnTo>
                  <a:lnTo>
                    <a:pt x="649249" y="3314700"/>
                  </a:lnTo>
                  <a:lnTo>
                    <a:pt x="635736" y="3365500"/>
                  </a:lnTo>
                  <a:lnTo>
                    <a:pt x="630974" y="3416300"/>
                  </a:lnTo>
                  <a:lnTo>
                    <a:pt x="615581" y="3416300"/>
                  </a:lnTo>
                  <a:lnTo>
                    <a:pt x="491553" y="3200400"/>
                  </a:lnTo>
                  <a:lnTo>
                    <a:pt x="484263" y="3187700"/>
                  </a:lnTo>
                  <a:lnTo>
                    <a:pt x="874128" y="2959100"/>
                  </a:lnTo>
                  <a:lnTo>
                    <a:pt x="874128" y="2527300"/>
                  </a:lnTo>
                  <a:lnTo>
                    <a:pt x="874128" y="2451100"/>
                  </a:lnTo>
                  <a:lnTo>
                    <a:pt x="830021" y="2436355"/>
                  </a:lnTo>
                  <a:lnTo>
                    <a:pt x="830021" y="2527300"/>
                  </a:lnTo>
                  <a:lnTo>
                    <a:pt x="830021" y="2933700"/>
                  </a:lnTo>
                  <a:lnTo>
                    <a:pt x="212382" y="3289300"/>
                  </a:lnTo>
                  <a:lnTo>
                    <a:pt x="198894" y="3302000"/>
                  </a:lnTo>
                  <a:lnTo>
                    <a:pt x="152869" y="3302000"/>
                  </a:lnTo>
                  <a:lnTo>
                    <a:pt x="139242" y="3289300"/>
                  </a:lnTo>
                  <a:lnTo>
                    <a:pt x="129273" y="3263900"/>
                  </a:lnTo>
                  <a:lnTo>
                    <a:pt x="123151" y="3238500"/>
                  </a:lnTo>
                  <a:lnTo>
                    <a:pt x="121069" y="3213100"/>
                  </a:lnTo>
                  <a:lnTo>
                    <a:pt x="121069" y="3086100"/>
                  </a:lnTo>
                  <a:lnTo>
                    <a:pt x="127000" y="3035300"/>
                  </a:lnTo>
                  <a:lnTo>
                    <a:pt x="143421" y="2984500"/>
                  </a:lnTo>
                  <a:lnTo>
                    <a:pt x="168275" y="2946400"/>
                  </a:lnTo>
                  <a:lnTo>
                    <a:pt x="199466" y="2895600"/>
                  </a:lnTo>
                  <a:lnTo>
                    <a:pt x="234950" y="2870200"/>
                  </a:lnTo>
                  <a:lnTo>
                    <a:pt x="565543" y="2679700"/>
                  </a:lnTo>
                  <a:lnTo>
                    <a:pt x="830021" y="2527300"/>
                  </a:lnTo>
                  <a:lnTo>
                    <a:pt x="830021" y="2436355"/>
                  </a:lnTo>
                  <a:lnTo>
                    <a:pt x="798207" y="2425700"/>
                  </a:lnTo>
                  <a:lnTo>
                    <a:pt x="380644" y="2665565"/>
                  </a:lnTo>
                  <a:lnTo>
                    <a:pt x="380644" y="1841500"/>
                  </a:lnTo>
                  <a:lnTo>
                    <a:pt x="599173" y="1714500"/>
                  </a:lnTo>
                  <a:lnTo>
                    <a:pt x="1703120" y="2349500"/>
                  </a:lnTo>
                  <a:lnTo>
                    <a:pt x="1850859" y="2603500"/>
                  </a:lnTo>
                  <a:lnTo>
                    <a:pt x="1938070" y="2755900"/>
                  </a:lnTo>
                  <a:lnTo>
                    <a:pt x="1938070" y="2671889"/>
                  </a:lnTo>
                  <a:lnTo>
                    <a:pt x="1922246" y="2645283"/>
                  </a:lnTo>
                  <a:lnTo>
                    <a:pt x="2513520" y="2054263"/>
                  </a:lnTo>
                  <a:lnTo>
                    <a:pt x="2560701" y="2134260"/>
                  </a:lnTo>
                  <a:lnTo>
                    <a:pt x="2560701" y="2045665"/>
                  </a:lnTo>
                  <a:lnTo>
                    <a:pt x="2510104" y="1957590"/>
                  </a:lnTo>
                  <a:lnTo>
                    <a:pt x="2510104" y="2048471"/>
                  </a:lnTo>
                  <a:lnTo>
                    <a:pt x="2160473" y="2398712"/>
                  </a:lnTo>
                  <a:lnTo>
                    <a:pt x="1918817" y="2639517"/>
                  </a:lnTo>
                  <a:lnTo>
                    <a:pt x="1889848" y="2590800"/>
                  </a:lnTo>
                  <a:lnTo>
                    <a:pt x="1872234" y="2559901"/>
                  </a:lnTo>
                  <a:lnTo>
                    <a:pt x="2463292" y="1969084"/>
                  </a:lnTo>
                  <a:lnTo>
                    <a:pt x="2510104" y="2048471"/>
                  </a:lnTo>
                  <a:lnTo>
                    <a:pt x="2510104" y="1957590"/>
                  </a:lnTo>
                  <a:lnTo>
                    <a:pt x="2501785" y="1943100"/>
                  </a:lnTo>
                  <a:lnTo>
                    <a:pt x="2472601" y="1892300"/>
                  </a:lnTo>
                  <a:lnTo>
                    <a:pt x="2459863" y="1885048"/>
                  </a:lnTo>
                  <a:lnTo>
                    <a:pt x="2459863" y="1963280"/>
                  </a:lnTo>
                  <a:lnTo>
                    <a:pt x="1868881" y="2554020"/>
                  </a:lnTo>
                  <a:lnTo>
                    <a:pt x="1823085" y="2473642"/>
                  </a:lnTo>
                  <a:lnTo>
                    <a:pt x="2221547" y="2075370"/>
                  </a:lnTo>
                  <a:lnTo>
                    <a:pt x="2447975" y="1943100"/>
                  </a:lnTo>
                  <a:lnTo>
                    <a:pt x="2459863" y="1963280"/>
                  </a:lnTo>
                  <a:lnTo>
                    <a:pt x="2459863" y="1885048"/>
                  </a:lnTo>
                  <a:lnTo>
                    <a:pt x="2411044" y="1857235"/>
                  </a:lnTo>
                  <a:lnTo>
                    <a:pt x="2411044" y="1917700"/>
                  </a:lnTo>
                  <a:lnTo>
                    <a:pt x="2336952" y="1960016"/>
                  </a:lnTo>
                  <a:lnTo>
                    <a:pt x="2390927" y="1906066"/>
                  </a:lnTo>
                  <a:lnTo>
                    <a:pt x="2411044" y="1917700"/>
                  </a:lnTo>
                  <a:lnTo>
                    <a:pt x="2411044" y="1857235"/>
                  </a:lnTo>
                  <a:lnTo>
                    <a:pt x="2385072" y="1842439"/>
                  </a:lnTo>
                  <a:lnTo>
                    <a:pt x="2385072" y="1902675"/>
                  </a:lnTo>
                  <a:lnTo>
                    <a:pt x="2315387" y="1972322"/>
                  </a:lnTo>
                  <a:lnTo>
                    <a:pt x="2199309" y="2038616"/>
                  </a:lnTo>
                  <a:lnTo>
                    <a:pt x="2199309" y="2088349"/>
                  </a:lnTo>
                  <a:lnTo>
                    <a:pt x="1819744" y="2467762"/>
                  </a:lnTo>
                  <a:lnTo>
                    <a:pt x="1773948" y="2387396"/>
                  </a:lnTo>
                  <a:lnTo>
                    <a:pt x="1895716" y="2265692"/>
                  </a:lnTo>
                  <a:lnTo>
                    <a:pt x="2199309" y="2088349"/>
                  </a:lnTo>
                  <a:lnTo>
                    <a:pt x="2199309" y="2038616"/>
                  </a:lnTo>
                  <a:lnTo>
                    <a:pt x="2021065" y="2140394"/>
                  </a:lnTo>
                  <a:lnTo>
                    <a:pt x="2305151" y="1856422"/>
                  </a:lnTo>
                  <a:lnTo>
                    <a:pt x="2385072" y="1902675"/>
                  </a:lnTo>
                  <a:lnTo>
                    <a:pt x="2385072" y="1842439"/>
                  </a:lnTo>
                  <a:lnTo>
                    <a:pt x="2299297" y="1793557"/>
                  </a:lnTo>
                  <a:lnTo>
                    <a:pt x="2299297" y="1853031"/>
                  </a:lnTo>
                  <a:lnTo>
                    <a:pt x="1999500" y="2152700"/>
                  </a:lnTo>
                  <a:lnTo>
                    <a:pt x="1873465" y="2224671"/>
                  </a:lnTo>
                  <a:lnTo>
                    <a:pt x="1873465" y="2278684"/>
                  </a:lnTo>
                  <a:lnTo>
                    <a:pt x="1770595" y="2381504"/>
                  </a:lnTo>
                  <a:lnTo>
                    <a:pt x="1752371" y="2349500"/>
                  </a:lnTo>
                  <a:lnTo>
                    <a:pt x="1817458" y="2311400"/>
                  </a:lnTo>
                  <a:lnTo>
                    <a:pt x="1873465" y="2278684"/>
                  </a:lnTo>
                  <a:lnTo>
                    <a:pt x="1873465" y="2224671"/>
                  </a:lnTo>
                  <a:lnTo>
                    <a:pt x="1721586" y="2311400"/>
                  </a:lnTo>
                  <a:lnTo>
                    <a:pt x="1717116" y="2308822"/>
                  </a:lnTo>
                  <a:lnTo>
                    <a:pt x="2219388" y="1806790"/>
                  </a:lnTo>
                  <a:lnTo>
                    <a:pt x="2299297" y="1853031"/>
                  </a:lnTo>
                  <a:lnTo>
                    <a:pt x="2299297" y="1793557"/>
                  </a:lnTo>
                  <a:lnTo>
                    <a:pt x="2213533" y="1744700"/>
                  </a:lnTo>
                  <a:lnTo>
                    <a:pt x="2213533" y="1803400"/>
                  </a:lnTo>
                  <a:lnTo>
                    <a:pt x="1711274" y="2305443"/>
                  </a:lnTo>
                  <a:lnTo>
                    <a:pt x="1631353" y="2259190"/>
                  </a:lnTo>
                  <a:lnTo>
                    <a:pt x="2133625" y="1757146"/>
                  </a:lnTo>
                  <a:lnTo>
                    <a:pt x="2213533" y="1803400"/>
                  </a:lnTo>
                  <a:lnTo>
                    <a:pt x="2213533" y="1744700"/>
                  </a:lnTo>
                  <a:lnTo>
                    <a:pt x="2127770" y="1695831"/>
                  </a:lnTo>
                  <a:lnTo>
                    <a:pt x="2127770" y="1753755"/>
                  </a:lnTo>
                  <a:lnTo>
                    <a:pt x="1625511" y="2255799"/>
                  </a:lnTo>
                  <a:lnTo>
                    <a:pt x="1544929" y="2209165"/>
                  </a:lnTo>
                  <a:lnTo>
                    <a:pt x="2047201" y="1707134"/>
                  </a:lnTo>
                  <a:lnTo>
                    <a:pt x="2127770" y="1753755"/>
                  </a:lnTo>
                  <a:lnTo>
                    <a:pt x="2127770" y="1695831"/>
                  </a:lnTo>
                  <a:lnTo>
                    <a:pt x="2041347" y="1646593"/>
                  </a:lnTo>
                  <a:lnTo>
                    <a:pt x="2041347" y="1703743"/>
                  </a:lnTo>
                  <a:lnTo>
                    <a:pt x="1539100" y="2205786"/>
                  </a:lnTo>
                  <a:lnTo>
                    <a:pt x="1459814" y="2159901"/>
                  </a:lnTo>
                  <a:lnTo>
                    <a:pt x="1962086" y="1657870"/>
                  </a:lnTo>
                  <a:lnTo>
                    <a:pt x="2041347" y="1703743"/>
                  </a:lnTo>
                  <a:lnTo>
                    <a:pt x="2041347" y="1646593"/>
                  </a:lnTo>
                  <a:lnTo>
                    <a:pt x="1956231" y="1598091"/>
                  </a:lnTo>
                  <a:lnTo>
                    <a:pt x="1956231" y="1654479"/>
                  </a:lnTo>
                  <a:lnTo>
                    <a:pt x="1453972" y="2156523"/>
                  </a:lnTo>
                  <a:lnTo>
                    <a:pt x="1374051" y="2110270"/>
                  </a:lnTo>
                  <a:lnTo>
                    <a:pt x="1876310" y="1608226"/>
                  </a:lnTo>
                  <a:lnTo>
                    <a:pt x="1956231" y="1654479"/>
                  </a:lnTo>
                  <a:lnTo>
                    <a:pt x="1956231" y="1598091"/>
                  </a:lnTo>
                  <a:lnTo>
                    <a:pt x="1870468" y="1549234"/>
                  </a:lnTo>
                  <a:lnTo>
                    <a:pt x="1870468" y="1604848"/>
                  </a:lnTo>
                  <a:lnTo>
                    <a:pt x="1368196" y="2106879"/>
                  </a:lnTo>
                  <a:lnTo>
                    <a:pt x="1287640" y="2060257"/>
                  </a:lnTo>
                  <a:lnTo>
                    <a:pt x="1789899" y="1558213"/>
                  </a:lnTo>
                  <a:lnTo>
                    <a:pt x="1870468" y="1604848"/>
                  </a:lnTo>
                  <a:lnTo>
                    <a:pt x="1870468" y="1549234"/>
                  </a:lnTo>
                  <a:lnTo>
                    <a:pt x="1784045" y="1499984"/>
                  </a:lnTo>
                  <a:lnTo>
                    <a:pt x="1784045" y="1554822"/>
                  </a:lnTo>
                  <a:lnTo>
                    <a:pt x="1281785" y="2056866"/>
                  </a:lnTo>
                  <a:lnTo>
                    <a:pt x="1201864" y="2010613"/>
                  </a:lnTo>
                  <a:lnTo>
                    <a:pt x="1704124" y="1508569"/>
                  </a:lnTo>
                  <a:lnTo>
                    <a:pt x="1784045" y="1554822"/>
                  </a:lnTo>
                  <a:lnTo>
                    <a:pt x="1784045" y="1499984"/>
                  </a:lnTo>
                  <a:lnTo>
                    <a:pt x="1698282" y="1451127"/>
                  </a:lnTo>
                  <a:lnTo>
                    <a:pt x="1698282" y="1505191"/>
                  </a:lnTo>
                  <a:lnTo>
                    <a:pt x="1196009" y="2007222"/>
                  </a:lnTo>
                  <a:lnTo>
                    <a:pt x="1116749" y="1961349"/>
                  </a:lnTo>
                  <a:lnTo>
                    <a:pt x="1619008" y="1459306"/>
                  </a:lnTo>
                  <a:lnTo>
                    <a:pt x="1698282" y="1505191"/>
                  </a:lnTo>
                  <a:lnTo>
                    <a:pt x="1698282" y="1451127"/>
                  </a:lnTo>
                  <a:lnTo>
                    <a:pt x="1613166" y="1402626"/>
                  </a:lnTo>
                  <a:lnTo>
                    <a:pt x="1613166" y="1455928"/>
                  </a:lnTo>
                  <a:lnTo>
                    <a:pt x="1110894" y="1957959"/>
                  </a:lnTo>
                  <a:lnTo>
                    <a:pt x="1030338" y="1911337"/>
                  </a:lnTo>
                  <a:lnTo>
                    <a:pt x="1532597" y="1409293"/>
                  </a:lnTo>
                  <a:lnTo>
                    <a:pt x="1613166" y="1455928"/>
                  </a:lnTo>
                  <a:lnTo>
                    <a:pt x="1613166" y="1402626"/>
                  </a:lnTo>
                  <a:lnTo>
                    <a:pt x="1526743" y="1353388"/>
                  </a:lnTo>
                  <a:lnTo>
                    <a:pt x="1526743" y="1405902"/>
                  </a:lnTo>
                  <a:lnTo>
                    <a:pt x="1024483" y="1907946"/>
                  </a:lnTo>
                  <a:lnTo>
                    <a:pt x="944562" y="1861693"/>
                  </a:lnTo>
                  <a:lnTo>
                    <a:pt x="1446834" y="1359662"/>
                  </a:lnTo>
                  <a:lnTo>
                    <a:pt x="1526743" y="1405902"/>
                  </a:lnTo>
                  <a:lnTo>
                    <a:pt x="1526743" y="1353388"/>
                  </a:lnTo>
                  <a:lnTo>
                    <a:pt x="1440980" y="1304518"/>
                  </a:lnTo>
                  <a:lnTo>
                    <a:pt x="1440980" y="1356271"/>
                  </a:lnTo>
                  <a:lnTo>
                    <a:pt x="938707" y="1858302"/>
                  </a:lnTo>
                  <a:lnTo>
                    <a:pt x="858799" y="1812061"/>
                  </a:lnTo>
                  <a:lnTo>
                    <a:pt x="1361059" y="1310017"/>
                  </a:lnTo>
                  <a:lnTo>
                    <a:pt x="1440980" y="1356271"/>
                  </a:lnTo>
                  <a:lnTo>
                    <a:pt x="1440980" y="1304518"/>
                  </a:lnTo>
                  <a:lnTo>
                    <a:pt x="1424978" y="1295400"/>
                  </a:lnTo>
                  <a:lnTo>
                    <a:pt x="1354582" y="1255293"/>
                  </a:lnTo>
                  <a:lnTo>
                    <a:pt x="1354582" y="1306271"/>
                  </a:lnTo>
                  <a:lnTo>
                    <a:pt x="852919" y="1808657"/>
                  </a:lnTo>
                  <a:lnTo>
                    <a:pt x="773036" y="1762417"/>
                  </a:lnTo>
                  <a:lnTo>
                    <a:pt x="1112901" y="1422704"/>
                  </a:lnTo>
                  <a:lnTo>
                    <a:pt x="1335824" y="1295400"/>
                  </a:lnTo>
                  <a:lnTo>
                    <a:pt x="1354582" y="1306271"/>
                  </a:lnTo>
                  <a:lnTo>
                    <a:pt x="1354582" y="1255293"/>
                  </a:lnTo>
                  <a:lnTo>
                    <a:pt x="1335824" y="1244600"/>
                  </a:lnTo>
                  <a:lnTo>
                    <a:pt x="1091349" y="1384427"/>
                  </a:lnTo>
                  <a:lnTo>
                    <a:pt x="1091349" y="1435011"/>
                  </a:lnTo>
                  <a:lnTo>
                    <a:pt x="767181" y="1759038"/>
                  </a:lnTo>
                  <a:lnTo>
                    <a:pt x="690257" y="1714500"/>
                  </a:lnTo>
                  <a:lnTo>
                    <a:pt x="686612" y="1712404"/>
                  </a:lnTo>
                  <a:lnTo>
                    <a:pt x="794613" y="1604454"/>
                  </a:lnTo>
                  <a:lnTo>
                    <a:pt x="1091349" y="1435011"/>
                  </a:lnTo>
                  <a:lnTo>
                    <a:pt x="1091349" y="1384427"/>
                  </a:lnTo>
                  <a:lnTo>
                    <a:pt x="773061" y="1566456"/>
                  </a:lnTo>
                  <a:lnTo>
                    <a:pt x="773061" y="1616760"/>
                  </a:lnTo>
                  <a:lnTo>
                    <a:pt x="680758" y="1709013"/>
                  </a:lnTo>
                  <a:lnTo>
                    <a:pt x="646366" y="1689100"/>
                  </a:lnTo>
                  <a:lnTo>
                    <a:pt x="773061" y="1616760"/>
                  </a:lnTo>
                  <a:lnTo>
                    <a:pt x="773061" y="1566456"/>
                  </a:lnTo>
                  <a:lnTo>
                    <a:pt x="336524" y="1816100"/>
                  </a:lnTo>
                  <a:lnTo>
                    <a:pt x="336524" y="2692400"/>
                  </a:lnTo>
                  <a:lnTo>
                    <a:pt x="136461" y="2806700"/>
                  </a:lnTo>
                  <a:lnTo>
                    <a:pt x="99631" y="2832100"/>
                  </a:lnTo>
                  <a:lnTo>
                    <a:pt x="66878" y="2870200"/>
                  </a:lnTo>
                  <a:lnTo>
                    <a:pt x="39370" y="2908300"/>
                  </a:lnTo>
                  <a:lnTo>
                    <a:pt x="18275" y="2959100"/>
                  </a:lnTo>
                  <a:lnTo>
                    <a:pt x="4762" y="3009900"/>
                  </a:lnTo>
                  <a:lnTo>
                    <a:pt x="0" y="3060700"/>
                  </a:lnTo>
                  <a:lnTo>
                    <a:pt x="0" y="3187700"/>
                  </a:lnTo>
                  <a:lnTo>
                    <a:pt x="3594" y="3225800"/>
                  </a:lnTo>
                  <a:lnTo>
                    <a:pt x="14109" y="3263900"/>
                  </a:lnTo>
                  <a:lnTo>
                    <a:pt x="31165" y="3289300"/>
                  </a:lnTo>
                  <a:lnTo>
                    <a:pt x="54381" y="3302000"/>
                  </a:lnTo>
                  <a:lnTo>
                    <a:pt x="60540" y="3302000"/>
                  </a:lnTo>
                  <a:lnTo>
                    <a:pt x="64643" y="3314700"/>
                  </a:lnTo>
                  <a:lnTo>
                    <a:pt x="136461" y="3340100"/>
                  </a:lnTo>
                  <a:lnTo>
                    <a:pt x="154940" y="3340100"/>
                  </a:lnTo>
                  <a:lnTo>
                    <a:pt x="161213" y="3352800"/>
                  </a:lnTo>
                  <a:lnTo>
                    <a:pt x="189230" y="3352800"/>
                  </a:lnTo>
                  <a:lnTo>
                    <a:pt x="204431" y="3340100"/>
                  </a:lnTo>
                  <a:lnTo>
                    <a:pt x="220014" y="3340100"/>
                  </a:lnTo>
                  <a:lnTo>
                    <a:pt x="235978" y="3327400"/>
                  </a:lnTo>
                  <a:lnTo>
                    <a:pt x="469900" y="3200400"/>
                  </a:lnTo>
                  <a:lnTo>
                    <a:pt x="447332" y="3213100"/>
                  </a:lnTo>
                  <a:lnTo>
                    <a:pt x="584809" y="3441700"/>
                  </a:lnTo>
                  <a:lnTo>
                    <a:pt x="633031" y="3467100"/>
                  </a:lnTo>
                  <a:lnTo>
                    <a:pt x="633031" y="3543300"/>
                  </a:lnTo>
                  <a:lnTo>
                    <a:pt x="636612" y="3581400"/>
                  </a:lnTo>
                  <a:lnTo>
                    <a:pt x="647141" y="3619500"/>
                  </a:lnTo>
                  <a:lnTo>
                    <a:pt x="664197" y="3644900"/>
                  </a:lnTo>
                  <a:lnTo>
                    <a:pt x="687400" y="3670300"/>
                  </a:lnTo>
                  <a:lnTo>
                    <a:pt x="697661" y="3670300"/>
                  </a:lnTo>
                  <a:lnTo>
                    <a:pt x="769480" y="3695700"/>
                  </a:lnTo>
                  <a:lnTo>
                    <a:pt x="772566" y="3708400"/>
                  </a:lnTo>
                  <a:lnTo>
                    <a:pt x="837450" y="3708400"/>
                  </a:lnTo>
                  <a:lnTo>
                    <a:pt x="853033" y="3695700"/>
                  </a:lnTo>
                  <a:lnTo>
                    <a:pt x="868997" y="3695700"/>
                  </a:lnTo>
                  <a:lnTo>
                    <a:pt x="923632" y="3657600"/>
                  </a:lnTo>
                  <a:lnTo>
                    <a:pt x="941844" y="3644900"/>
                  </a:lnTo>
                  <a:lnTo>
                    <a:pt x="1723644" y="4102100"/>
                  </a:lnTo>
                  <a:lnTo>
                    <a:pt x="1811159" y="4051300"/>
                  </a:lnTo>
                  <a:lnTo>
                    <a:pt x="2073719" y="3898900"/>
                  </a:lnTo>
                  <a:lnTo>
                    <a:pt x="2730119" y="3517900"/>
                  </a:lnTo>
                  <a:lnTo>
                    <a:pt x="2730119" y="2413000"/>
                  </a:lnTo>
                  <a:lnTo>
                    <a:pt x="2873768" y="2374900"/>
                  </a:lnTo>
                  <a:lnTo>
                    <a:pt x="2922308" y="2362200"/>
                  </a:lnTo>
                  <a:lnTo>
                    <a:pt x="2971101" y="2349500"/>
                  </a:lnTo>
                  <a:lnTo>
                    <a:pt x="3020136" y="2349500"/>
                  </a:lnTo>
                  <a:lnTo>
                    <a:pt x="3069336" y="2336800"/>
                  </a:lnTo>
                  <a:lnTo>
                    <a:pt x="3118688" y="2336800"/>
                  </a:lnTo>
                  <a:lnTo>
                    <a:pt x="3168129" y="2324100"/>
                  </a:lnTo>
                  <a:lnTo>
                    <a:pt x="3316694" y="2324100"/>
                  </a:lnTo>
                  <a:lnTo>
                    <a:pt x="3366147" y="2336800"/>
                  </a:lnTo>
                  <a:lnTo>
                    <a:pt x="3415512" y="2336800"/>
                  </a:lnTo>
                  <a:lnTo>
                    <a:pt x="3464737" y="2349500"/>
                  </a:lnTo>
                  <a:lnTo>
                    <a:pt x="3513772" y="2349500"/>
                  </a:lnTo>
                  <a:lnTo>
                    <a:pt x="3802049" y="2425700"/>
                  </a:lnTo>
                  <a:lnTo>
                    <a:pt x="3848722" y="2451100"/>
                  </a:lnTo>
                  <a:lnTo>
                    <a:pt x="3894899" y="2463800"/>
                  </a:lnTo>
                  <a:lnTo>
                    <a:pt x="3985590" y="2514600"/>
                  </a:lnTo>
                  <a:lnTo>
                    <a:pt x="4030027" y="2540000"/>
                  </a:lnTo>
                  <a:lnTo>
                    <a:pt x="4073169" y="2565400"/>
                  </a:lnTo>
                  <a:lnTo>
                    <a:pt x="4117441" y="2578100"/>
                  </a:lnTo>
                  <a:lnTo>
                    <a:pt x="4162679" y="2603500"/>
                  </a:lnTo>
                  <a:lnTo>
                    <a:pt x="4255452" y="2628900"/>
                  </a:lnTo>
                  <a:lnTo>
                    <a:pt x="4350156" y="2628900"/>
                  </a:lnTo>
                  <a:lnTo>
                    <a:pt x="4397845" y="2641600"/>
                  </a:lnTo>
                  <a:lnTo>
                    <a:pt x="4445520" y="2628900"/>
                  </a:lnTo>
                  <a:lnTo>
                    <a:pt x="4540237" y="2628900"/>
                  </a:lnTo>
                  <a:lnTo>
                    <a:pt x="4632998" y="2603500"/>
                  </a:lnTo>
                  <a:lnTo>
                    <a:pt x="4655617" y="2590800"/>
                  </a:lnTo>
                  <a:lnTo>
                    <a:pt x="4678248" y="2578100"/>
                  </a:lnTo>
                  <a:lnTo>
                    <a:pt x="4722520" y="2565400"/>
                  </a:lnTo>
                  <a:lnTo>
                    <a:pt x="4765649" y="2540000"/>
                  </a:lnTo>
                  <a:lnTo>
                    <a:pt x="4807826" y="2514600"/>
                  </a:lnTo>
                  <a:lnTo>
                    <a:pt x="4847755" y="2489200"/>
                  </a:lnTo>
                  <a:lnTo>
                    <a:pt x="4885360" y="2451100"/>
                  </a:lnTo>
                  <a:lnTo>
                    <a:pt x="4920589" y="2425700"/>
                  </a:lnTo>
                  <a:lnTo>
                    <a:pt x="4953368" y="2387600"/>
                  </a:lnTo>
                  <a:lnTo>
                    <a:pt x="4983632" y="2349500"/>
                  </a:lnTo>
                  <a:lnTo>
                    <a:pt x="5011331" y="2311400"/>
                  </a:lnTo>
                  <a:lnTo>
                    <a:pt x="5036375" y="2273300"/>
                  </a:lnTo>
                  <a:lnTo>
                    <a:pt x="5058727" y="2222500"/>
                  </a:lnTo>
                  <a:lnTo>
                    <a:pt x="5078298" y="2184400"/>
                  </a:lnTo>
                  <a:lnTo>
                    <a:pt x="5095049" y="2133600"/>
                  </a:lnTo>
                  <a:lnTo>
                    <a:pt x="5108892" y="2095500"/>
                  </a:lnTo>
                  <a:lnTo>
                    <a:pt x="5119763" y="2044700"/>
                  </a:lnTo>
                  <a:lnTo>
                    <a:pt x="5127625" y="1993900"/>
                  </a:lnTo>
                  <a:lnTo>
                    <a:pt x="5132375" y="1955800"/>
                  </a:lnTo>
                  <a:lnTo>
                    <a:pt x="5133975" y="19050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50010" y="1070215"/>
            <a:ext cx="4593590" cy="1048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99"/>
              </a:lnSpc>
              <a:spcBef>
                <a:spcPts val="100"/>
              </a:spcBef>
            </a:pPr>
            <a:r>
              <a:rPr lang="ko-KR" altLang="en-US" sz="6400" b="1" spc="-780" dirty="0" smtClean="0">
                <a:solidFill>
                  <a:srgbClr val="31346E"/>
                </a:solidFill>
                <a:latin typeface="Adobe Gothic Std B"/>
                <a:cs typeface="Adobe Gothic Std B"/>
              </a:rPr>
              <a:t>개발 범위</a:t>
            </a:r>
            <a:endParaRPr sz="6400" dirty="0">
              <a:latin typeface="Adobe Gothic Std B"/>
              <a:cs typeface="Adobe Gothic Std B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88503"/>
              </p:ext>
            </p:extLst>
          </p:nvPr>
        </p:nvGraphicFramePr>
        <p:xfrm>
          <a:off x="5943600" y="116758"/>
          <a:ext cx="11811000" cy="10132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9410">
                  <a:extLst>
                    <a:ext uri="{9D8B030D-6E8A-4147-A177-3AD203B41FA5}">
                      <a16:colId xmlns:a16="http://schemas.microsoft.com/office/drawing/2014/main" val="2913820007"/>
                    </a:ext>
                  </a:extLst>
                </a:gridCol>
                <a:gridCol w="4728285">
                  <a:extLst>
                    <a:ext uri="{9D8B030D-6E8A-4147-A177-3AD203B41FA5}">
                      <a16:colId xmlns:a16="http://schemas.microsoft.com/office/drawing/2014/main" val="567732299"/>
                    </a:ext>
                  </a:extLst>
                </a:gridCol>
                <a:gridCol w="4153305">
                  <a:extLst>
                    <a:ext uri="{9D8B030D-6E8A-4147-A177-3AD203B41FA5}">
                      <a16:colId xmlns:a16="http://schemas.microsoft.com/office/drawing/2014/main" val="131789546"/>
                    </a:ext>
                  </a:extLst>
                </a:gridCol>
              </a:tblGrid>
              <a:tr h="677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초기 목표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추가 목표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17303"/>
                  </a:ext>
                </a:extLst>
              </a:tr>
              <a:tr h="18216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캐릭터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조작방식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방향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상하좌우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대각선 </a:t>
                      </a:r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방향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ko-KR" altLang="en-US" dirty="0" smtClean="0"/>
                        <a:t> 이동 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WSAD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점프 </a:t>
                      </a:r>
                      <a:r>
                        <a:rPr lang="en-US" altLang="ko-KR" dirty="0" smtClean="0"/>
                        <a:t>: SPACE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들어가기 </a:t>
                      </a:r>
                      <a:r>
                        <a:rPr lang="en-US" altLang="ko-KR" dirty="0" smtClean="0"/>
                        <a:t>: E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공격 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K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달리기 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SHIFT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폭탄 </a:t>
                      </a:r>
                      <a:r>
                        <a:rPr lang="en-US" altLang="ko-KR" dirty="0" smtClean="0"/>
                        <a:t>: J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로프 </a:t>
                      </a:r>
                      <a:r>
                        <a:rPr lang="en-US" altLang="ko-KR" dirty="0" smtClean="0"/>
                        <a:t>: L 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메뉴 </a:t>
                      </a:r>
                      <a:r>
                        <a:rPr lang="en-US" altLang="ko-KR" dirty="0" smtClean="0"/>
                        <a:t>: ESC</a:t>
                      </a:r>
                      <a:endParaRPr lang="ko-KR" altLang="en-US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334432"/>
                  </a:ext>
                </a:extLst>
              </a:tr>
              <a:tr h="809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캐릭터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가지 캐릭터 선택가능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스테이지 </a:t>
                      </a:r>
                      <a:r>
                        <a:rPr lang="ko-KR" altLang="en-US" dirty="0" err="1" smtClean="0"/>
                        <a:t>클리어</a:t>
                      </a:r>
                      <a:r>
                        <a:rPr lang="ko-KR" altLang="en-US" dirty="0" smtClean="0"/>
                        <a:t> 시 </a:t>
                      </a:r>
                      <a:r>
                        <a:rPr lang="ko-KR" altLang="en-US" dirty="0" err="1" smtClean="0"/>
                        <a:t>히든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smtClean="0"/>
                        <a:t>캐릭터 </a:t>
                      </a:r>
                      <a:r>
                        <a:rPr lang="ko-KR" altLang="en-US" dirty="0" err="1" smtClean="0"/>
                        <a:t>흭득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펫을</a:t>
                      </a:r>
                      <a:r>
                        <a:rPr lang="ko-KR" altLang="en-US" dirty="0" smtClean="0"/>
                        <a:t> 제작하여 특정 이벤트 발생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820421"/>
                  </a:ext>
                </a:extLst>
              </a:tr>
              <a:tr h="10764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스테이지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난이도 조절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여행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보통</a:t>
                      </a:r>
                      <a:r>
                        <a:rPr lang="en-US" altLang="ko-KR" dirty="0" smtClean="0"/>
                        <a:t>), </a:t>
                      </a:r>
                      <a:r>
                        <a:rPr lang="ko-KR" altLang="en-US" dirty="0" smtClean="0"/>
                        <a:t>모험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어려움</a:t>
                      </a:r>
                      <a:r>
                        <a:rPr lang="en-US" altLang="ko-KR" dirty="0" smtClean="0"/>
                        <a:t>))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1-1</a:t>
                      </a:r>
                      <a:r>
                        <a:rPr lang="en-US" altLang="ko-KR" baseline="0" dirty="0" smtClean="0"/>
                        <a:t> ~ 1-4, 2-1 ~ 2-4</a:t>
                      </a:r>
                    </a:p>
                    <a:p>
                      <a:pPr algn="ctr" latinLnBrk="1"/>
                      <a:r>
                        <a:rPr lang="ko-KR" altLang="en-US" baseline="0" dirty="0" smtClean="0"/>
                        <a:t>스테이지마다 몬스터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smtClean="0"/>
                        <a:t>함정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보물 상자로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 스테이지 </a:t>
                      </a:r>
                      <a:r>
                        <a:rPr lang="ko-KR" altLang="en-US" baseline="0" dirty="0" smtClean="0"/>
                        <a:t>구성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상점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히든</a:t>
                      </a:r>
                      <a:r>
                        <a:rPr lang="ko-KR" altLang="en-US" dirty="0" smtClean="0"/>
                        <a:t> 스테이지 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제물을 바쳐 아이템을 얻는 제단 </a:t>
                      </a:r>
                      <a:r>
                        <a:rPr lang="ko-KR" altLang="en-US" dirty="0" smtClean="0"/>
                        <a:t>개발</a:t>
                      </a:r>
                      <a:endParaRPr lang="en-US" altLang="ko-KR" dirty="0" smtClean="0"/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스테이지 개수 확장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121834"/>
                  </a:ext>
                </a:extLst>
              </a:tr>
              <a:tr h="828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적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1,2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스테이지 각각 다양한 패턴을 가진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5</a:t>
                      </a:r>
                      <a:r>
                        <a:rPr lang="ko-KR" altLang="en-US" baseline="0" dirty="0" smtClean="0"/>
                        <a:t>가지 몬스터 개발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스테이지 별로 </a:t>
                      </a:r>
                      <a:r>
                        <a:rPr lang="ko-KR" altLang="en-US" baseline="0" dirty="0" smtClean="0"/>
                        <a:t>한 마리의 보스 </a:t>
                      </a:r>
                      <a:r>
                        <a:rPr lang="ko-KR" altLang="en-US" baseline="0" dirty="0" smtClean="0"/>
                        <a:t>몬스터 제작</a:t>
                      </a:r>
                      <a:endParaRPr lang="en-US" altLang="ko-KR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몬스터를 잡을 시 확률로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 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아이템 </a:t>
                      </a:r>
                      <a:r>
                        <a:rPr lang="ko-KR" altLang="en-US" dirty="0" err="1" smtClean="0"/>
                        <a:t>드랍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탑승</a:t>
                      </a:r>
                      <a:r>
                        <a:rPr lang="ko-KR" altLang="en-US" baseline="0" dirty="0" smtClean="0"/>
                        <a:t> 가능한</a:t>
                      </a:r>
                      <a:r>
                        <a:rPr lang="ko-KR" altLang="en-US" dirty="0" smtClean="0"/>
                        <a:t> 동물 제작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129311"/>
                  </a:ext>
                </a:extLst>
              </a:tr>
              <a:tr h="828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함정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1,2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스테이지 각각 </a:t>
                      </a:r>
                      <a:r>
                        <a:rPr lang="en-US" altLang="ko-KR" dirty="0" smtClean="0"/>
                        <a:t>3~4</a:t>
                      </a:r>
                      <a:r>
                        <a:rPr lang="ko-KR" altLang="en-US" dirty="0" smtClean="0"/>
                        <a:t>개의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함정 패턴 개발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함정 별로 </a:t>
                      </a:r>
                      <a:r>
                        <a:rPr lang="ko-KR" altLang="en-US" dirty="0" err="1" smtClean="0"/>
                        <a:t>데미지</a:t>
                      </a:r>
                      <a:r>
                        <a:rPr lang="ko-KR" altLang="en-US" dirty="0" smtClean="0"/>
                        <a:t> 측정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더 다양한 패턴의 함정 개발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지뢰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쫓아오는 두더지 </a:t>
                      </a:r>
                      <a:r>
                        <a:rPr lang="en-US" altLang="ko-KR" dirty="0" smtClean="0"/>
                        <a:t>etc..)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729516"/>
                  </a:ext>
                </a:extLst>
              </a:tr>
              <a:tr h="828027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아이템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야구 글러브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투사체를 던져 공격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나침반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탈출구 네비게이션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제트팩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점프키로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무한점프</a:t>
                      </a:r>
                      <a:r>
                        <a:rPr lang="ko-KR" altLang="en-US" dirty="0" smtClean="0"/>
                        <a:t> 가능</a:t>
                      </a:r>
                      <a:r>
                        <a:rPr lang="en-US" altLang="ko-KR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더 다양한 아이템 개발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부활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텔레포트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방패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보물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8643"/>
                  </a:ext>
                </a:extLst>
              </a:tr>
              <a:tr h="8092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UI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생명력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돈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폭탄 개수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로프 개수</a:t>
                      </a:r>
                      <a:r>
                        <a:rPr lang="en-US" altLang="ko-KR" baseline="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baseline="0" dirty="0" smtClean="0"/>
                        <a:t>스테이지 정보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소유한 아이템 표시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클리어</a:t>
                      </a:r>
                      <a:r>
                        <a:rPr lang="ko-KR" altLang="en-US" dirty="0" smtClean="0"/>
                        <a:t> 시간 측정</a:t>
                      </a:r>
                      <a:r>
                        <a:rPr lang="en-US" altLang="ko-KR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환경설정 가능하게 제작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467019"/>
                  </a:ext>
                </a:extLst>
              </a:tr>
              <a:tr h="809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사운드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 아이템 </a:t>
                      </a:r>
                      <a:r>
                        <a:rPr lang="ko-KR" altLang="en-US" dirty="0" err="1" smtClean="0"/>
                        <a:t>흭득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오브젝트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점프 사운드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832703"/>
                  </a:ext>
                </a:extLst>
              </a:tr>
              <a:tr h="809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애니메이션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동작 애니메이션 구현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00376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4193" y="0"/>
            <a:ext cx="4592320" cy="1866900"/>
            <a:chOff x="4193" y="0"/>
            <a:chExt cx="4592320" cy="1866900"/>
          </a:xfrm>
        </p:grpSpPr>
        <p:sp>
          <p:nvSpPr>
            <p:cNvPr id="13" name="object 13"/>
            <p:cNvSpPr/>
            <p:nvPr/>
          </p:nvSpPr>
          <p:spPr>
            <a:xfrm>
              <a:off x="63654" y="0"/>
              <a:ext cx="4467860" cy="1791970"/>
            </a:xfrm>
            <a:custGeom>
              <a:avLst/>
              <a:gdLst/>
              <a:ahLst/>
              <a:cxnLst/>
              <a:rect l="l" t="t" r="r" b="b"/>
              <a:pathLst>
                <a:path w="4467860" h="1791970">
                  <a:moveTo>
                    <a:pt x="2672067" y="1779174"/>
                  </a:moveTo>
                  <a:lnTo>
                    <a:pt x="2672067" y="1756350"/>
                  </a:lnTo>
                  <a:lnTo>
                    <a:pt x="1345639" y="990361"/>
                  </a:lnTo>
                  <a:lnTo>
                    <a:pt x="1345639" y="972102"/>
                  </a:lnTo>
                  <a:lnTo>
                    <a:pt x="0" y="196070"/>
                  </a:lnTo>
                  <a:lnTo>
                    <a:pt x="0" y="52732"/>
                  </a:lnTo>
                  <a:lnTo>
                    <a:pt x="91921" y="0"/>
                  </a:lnTo>
                  <a:lnTo>
                    <a:pt x="3712276" y="0"/>
                  </a:lnTo>
                  <a:lnTo>
                    <a:pt x="3777147" y="40387"/>
                  </a:lnTo>
                  <a:lnTo>
                    <a:pt x="3816438" y="67217"/>
                  </a:lnTo>
                  <a:lnTo>
                    <a:pt x="3854187" y="94827"/>
                  </a:lnTo>
                  <a:lnTo>
                    <a:pt x="3890362" y="123198"/>
                  </a:lnTo>
                  <a:lnTo>
                    <a:pt x="3924932" y="152311"/>
                  </a:lnTo>
                  <a:lnTo>
                    <a:pt x="3957865" y="182148"/>
                  </a:lnTo>
                  <a:lnTo>
                    <a:pt x="3989129" y="212690"/>
                  </a:lnTo>
                  <a:lnTo>
                    <a:pt x="4018692" y="243920"/>
                  </a:lnTo>
                  <a:lnTo>
                    <a:pt x="4046524" y="275818"/>
                  </a:lnTo>
                  <a:lnTo>
                    <a:pt x="4100408" y="342992"/>
                  </a:lnTo>
                  <a:lnTo>
                    <a:pt x="4130180" y="376874"/>
                  </a:lnTo>
                  <a:lnTo>
                    <a:pt x="4161902" y="410011"/>
                  </a:lnTo>
                  <a:lnTo>
                    <a:pt x="4195567" y="442405"/>
                  </a:lnTo>
                  <a:lnTo>
                    <a:pt x="4231167" y="474055"/>
                  </a:lnTo>
                  <a:lnTo>
                    <a:pt x="4268694" y="504961"/>
                  </a:lnTo>
                  <a:lnTo>
                    <a:pt x="4308141" y="535123"/>
                  </a:lnTo>
                  <a:lnTo>
                    <a:pt x="4349501" y="564542"/>
                  </a:lnTo>
                  <a:lnTo>
                    <a:pt x="4392765" y="593216"/>
                  </a:lnTo>
                  <a:lnTo>
                    <a:pt x="4467777" y="630648"/>
                  </a:lnTo>
                  <a:lnTo>
                    <a:pt x="4467777" y="743857"/>
                  </a:lnTo>
                  <a:lnTo>
                    <a:pt x="4466862" y="743857"/>
                  </a:lnTo>
                  <a:lnTo>
                    <a:pt x="2736102" y="1741742"/>
                  </a:lnTo>
                  <a:lnTo>
                    <a:pt x="2736102" y="1767306"/>
                  </a:lnTo>
                  <a:lnTo>
                    <a:pt x="2692192" y="1767306"/>
                  </a:lnTo>
                  <a:lnTo>
                    <a:pt x="2672067" y="1779174"/>
                  </a:lnTo>
                  <a:close/>
                </a:path>
                <a:path w="4467860" h="1791970">
                  <a:moveTo>
                    <a:pt x="2736102" y="1791956"/>
                  </a:moveTo>
                  <a:lnTo>
                    <a:pt x="2692192" y="1767306"/>
                  </a:lnTo>
                  <a:lnTo>
                    <a:pt x="2736102" y="1767306"/>
                  </a:lnTo>
                  <a:lnTo>
                    <a:pt x="2736102" y="179195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3" y="0"/>
              <a:ext cx="4592187" cy="186690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6307" y="118121"/>
            <a:ext cx="2075700" cy="127000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3139680" y="0"/>
            <a:ext cx="3836035" cy="1666875"/>
            <a:chOff x="13139680" y="0"/>
            <a:chExt cx="3836035" cy="1666875"/>
          </a:xfrm>
        </p:grpSpPr>
        <p:sp>
          <p:nvSpPr>
            <p:cNvPr id="17" name="object 17"/>
            <p:cNvSpPr/>
            <p:nvPr/>
          </p:nvSpPr>
          <p:spPr>
            <a:xfrm>
              <a:off x="13153664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8"/>
                  </a:lnTo>
                  <a:lnTo>
                    <a:pt x="0" y="0"/>
                  </a:lnTo>
                  <a:lnTo>
                    <a:pt x="3808610" y="0"/>
                  </a:lnTo>
                  <a:lnTo>
                    <a:pt x="3808610" y="551538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96328" y="11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75"/>
                  </a:lnTo>
                  <a:lnTo>
                    <a:pt x="4102" y="694639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21"/>
                  </a:lnTo>
                  <a:lnTo>
                    <a:pt x="107759" y="754684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16" y="0"/>
                  </a:moveTo>
                  <a:lnTo>
                    <a:pt x="939063" y="0"/>
                  </a:lnTo>
                  <a:lnTo>
                    <a:pt x="156286" y="782650"/>
                  </a:lnTo>
                  <a:lnTo>
                    <a:pt x="160401" y="784288"/>
                  </a:lnTo>
                  <a:lnTo>
                    <a:pt x="944816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03" y="0"/>
                  </a:lnTo>
                  <a:lnTo>
                    <a:pt x="208114" y="812253"/>
                  </a:lnTo>
                  <a:lnTo>
                    <a:pt x="212229" y="814717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83"/>
                  </a:lnTo>
                  <a:lnTo>
                    <a:pt x="264045" y="844334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11" y="0"/>
                  </a:lnTo>
                  <a:lnTo>
                    <a:pt x="312585" y="872299"/>
                  </a:lnTo>
                  <a:lnTo>
                    <a:pt x="315874" y="874763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75" y="0"/>
                  </a:lnTo>
                  <a:lnTo>
                    <a:pt x="364401" y="902728"/>
                  </a:lnTo>
                  <a:lnTo>
                    <a:pt x="368515" y="904367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43" y="0"/>
                  </a:moveTo>
                  <a:lnTo>
                    <a:pt x="1349057" y="0"/>
                  </a:lnTo>
                  <a:lnTo>
                    <a:pt x="416229" y="932332"/>
                  </a:lnTo>
                  <a:lnTo>
                    <a:pt x="420344" y="934796"/>
                  </a:lnTo>
                  <a:lnTo>
                    <a:pt x="1280769" y="74498"/>
                  </a:lnTo>
                  <a:lnTo>
                    <a:pt x="1354543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35"/>
                  </a:lnTo>
                  <a:lnTo>
                    <a:pt x="468871" y="962761"/>
                  </a:lnTo>
                  <a:lnTo>
                    <a:pt x="472160" y="964412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3664" y="0"/>
              <a:ext cx="202719" cy="2028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153657" y="11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76" y="0"/>
                  </a:moveTo>
                  <a:lnTo>
                    <a:pt x="278523" y="0"/>
                  </a:lnTo>
                  <a:lnTo>
                    <a:pt x="42773" y="235699"/>
                  </a:lnTo>
                  <a:lnTo>
                    <a:pt x="0" y="279298"/>
                  </a:lnTo>
                  <a:lnTo>
                    <a:pt x="0" y="285051"/>
                  </a:lnTo>
                  <a:lnTo>
                    <a:pt x="284276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81" y="0"/>
                  </a:lnTo>
                  <a:lnTo>
                    <a:pt x="0" y="361543"/>
                  </a:lnTo>
                  <a:lnTo>
                    <a:pt x="0" y="367296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39" y="0"/>
                  </a:lnTo>
                  <a:lnTo>
                    <a:pt x="0" y="442963"/>
                  </a:lnTo>
                  <a:lnTo>
                    <a:pt x="0" y="448729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03" y="0"/>
                  </a:lnTo>
                  <a:lnTo>
                    <a:pt x="0" y="525208"/>
                  </a:lnTo>
                  <a:lnTo>
                    <a:pt x="0" y="530974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71" y="0"/>
                  </a:moveTo>
                  <a:lnTo>
                    <a:pt x="606742" y="0"/>
                  </a:lnTo>
                  <a:lnTo>
                    <a:pt x="34544" y="572096"/>
                  </a:lnTo>
                  <a:lnTo>
                    <a:pt x="38658" y="574560"/>
                  </a:lnTo>
                  <a:lnTo>
                    <a:pt x="538797" y="74498"/>
                  </a:lnTo>
                  <a:lnTo>
                    <a:pt x="612571" y="0"/>
                  </a:lnTo>
                  <a:close/>
                </a:path>
                <a:path w="1904365" h="1506220">
                  <a:moveTo>
                    <a:pt x="694753" y="0"/>
                  </a:moveTo>
                  <a:lnTo>
                    <a:pt x="689000" y="0"/>
                  </a:lnTo>
                  <a:lnTo>
                    <a:pt x="87198" y="602526"/>
                  </a:lnTo>
                  <a:lnTo>
                    <a:pt x="90487" y="604164"/>
                  </a:lnTo>
                  <a:lnTo>
                    <a:pt x="694753" y="0"/>
                  </a:lnTo>
                  <a:close/>
                </a:path>
                <a:path w="1904365" h="1506220">
                  <a:moveTo>
                    <a:pt x="777011" y="0"/>
                  </a:moveTo>
                  <a:lnTo>
                    <a:pt x="771258" y="0"/>
                  </a:lnTo>
                  <a:lnTo>
                    <a:pt x="139014" y="632129"/>
                  </a:lnTo>
                  <a:lnTo>
                    <a:pt x="142316" y="634606"/>
                  </a:lnTo>
                  <a:lnTo>
                    <a:pt x="777011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59" y="0"/>
                  </a:lnTo>
                  <a:lnTo>
                    <a:pt x="815187" y="1022807"/>
                  </a:lnTo>
                  <a:lnTo>
                    <a:pt x="819302" y="1024445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01" y="1246517"/>
                  </a:moveTo>
                  <a:lnTo>
                    <a:pt x="1647659" y="1503121"/>
                  </a:lnTo>
                  <a:lnTo>
                    <a:pt x="1651774" y="1505597"/>
                  </a:lnTo>
                  <a:lnTo>
                    <a:pt x="1904301" y="1253096"/>
                  </a:lnTo>
                  <a:lnTo>
                    <a:pt x="1904301" y="1246517"/>
                  </a:lnTo>
                  <a:close/>
                </a:path>
                <a:path w="1904365" h="1506220">
                  <a:moveTo>
                    <a:pt x="1904301" y="1165098"/>
                  </a:moveTo>
                  <a:lnTo>
                    <a:pt x="1848370" y="1220203"/>
                  </a:lnTo>
                  <a:lnTo>
                    <a:pt x="1766112" y="1302448"/>
                  </a:lnTo>
                  <a:lnTo>
                    <a:pt x="1595831" y="1473517"/>
                  </a:lnTo>
                  <a:lnTo>
                    <a:pt x="1599120" y="1475168"/>
                  </a:lnTo>
                  <a:lnTo>
                    <a:pt x="1904301" y="1170851"/>
                  </a:lnTo>
                  <a:lnTo>
                    <a:pt x="1904301" y="1165098"/>
                  </a:lnTo>
                  <a:close/>
                </a:path>
                <a:path w="1904365" h="1506220">
                  <a:moveTo>
                    <a:pt x="1904301" y="1082840"/>
                  </a:moveTo>
                  <a:lnTo>
                    <a:pt x="1766112" y="1220203"/>
                  </a:lnTo>
                  <a:lnTo>
                    <a:pt x="1544015" y="1443088"/>
                  </a:lnTo>
                  <a:lnTo>
                    <a:pt x="1547304" y="1445552"/>
                  </a:lnTo>
                  <a:lnTo>
                    <a:pt x="1604886" y="1387157"/>
                  </a:lnTo>
                  <a:lnTo>
                    <a:pt x="1904301" y="1088605"/>
                  </a:lnTo>
                  <a:lnTo>
                    <a:pt x="1904301" y="1082840"/>
                  </a:lnTo>
                  <a:close/>
                </a:path>
                <a:path w="1904365" h="1506220">
                  <a:moveTo>
                    <a:pt x="1904301" y="1000594"/>
                  </a:moveTo>
                  <a:lnTo>
                    <a:pt x="1684667" y="1220203"/>
                  </a:lnTo>
                  <a:lnTo>
                    <a:pt x="1491361" y="1413471"/>
                  </a:lnTo>
                  <a:lnTo>
                    <a:pt x="1495475" y="1415122"/>
                  </a:lnTo>
                  <a:lnTo>
                    <a:pt x="1904301" y="1006360"/>
                  </a:lnTo>
                  <a:lnTo>
                    <a:pt x="1904301" y="1000594"/>
                  </a:lnTo>
                  <a:close/>
                </a:path>
                <a:path w="1904365" h="1506220">
                  <a:moveTo>
                    <a:pt x="1904301" y="918349"/>
                  </a:moveTo>
                  <a:lnTo>
                    <a:pt x="1602409" y="1220203"/>
                  </a:lnTo>
                  <a:lnTo>
                    <a:pt x="1439545" y="1383042"/>
                  </a:lnTo>
                  <a:lnTo>
                    <a:pt x="1443659" y="1385519"/>
                  </a:lnTo>
                  <a:lnTo>
                    <a:pt x="1769402" y="1058989"/>
                  </a:lnTo>
                  <a:lnTo>
                    <a:pt x="1904301" y="924115"/>
                  </a:lnTo>
                  <a:lnTo>
                    <a:pt x="1904301" y="918349"/>
                  </a:lnTo>
                  <a:close/>
                </a:path>
                <a:path w="1904365" h="1506220">
                  <a:moveTo>
                    <a:pt x="1904301" y="16103"/>
                  </a:moveTo>
                  <a:lnTo>
                    <a:pt x="1684667" y="235699"/>
                  </a:lnTo>
                  <a:lnTo>
                    <a:pt x="867016" y="1052410"/>
                  </a:lnTo>
                  <a:lnTo>
                    <a:pt x="871131" y="1054887"/>
                  </a:lnTo>
                  <a:lnTo>
                    <a:pt x="1604886" y="320421"/>
                  </a:lnTo>
                  <a:lnTo>
                    <a:pt x="1851660" y="74498"/>
                  </a:lnTo>
                  <a:lnTo>
                    <a:pt x="1904301" y="21869"/>
                  </a:lnTo>
                  <a:lnTo>
                    <a:pt x="1904301" y="1610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3143" y="1328769"/>
              <a:ext cx="204825" cy="29691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344500" y="11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26" y="0"/>
                  </a:moveTo>
                  <a:lnTo>
                    <a:pt x="662673" y="0"/>
                  </a:lnTo>
                  <a:lnTo>
                    <a:pt x="0" y="662571"/>
                  </a:lnTo>
                  <a:lnTo>
                    <a:pt x="4114" y="664210"/>
                  </a:lnTo>
                  <a:lnTo>
                    <a:pt x="668426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04"/>
                  </a:lnTo>
                  <a:lnTo>
                    <a:pt x="107759" y="724255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59" y="0"/>
                  </a:lnTo>
                  <a:lnTo>
                    <a:pt x="572528" y="992378"/>
                  </a:lnTo>
                  <a:lnTo>
                    <a:pt x="575818" y="994841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58" y="836930"/>
                  </a:moveTo>
                  <a:lnTo>
                    <a:pt x="1575269" y="974280"/>
                  </a:lnTo>
                  <a:lnTo>
                    <a:pt x="1329309" y="1220203"/>
                  </a:lnTo>
                  <a:lnTo>
                    <a:pt x="1196873" y="1353439"/>
                  </a:lnTo>
                  <a:lnTo>
                    <a:pt x="1200162" y="1355077"/>
                  </a:lnTo>
                  <a:lnTo>
                    <a:pt x="1496301" y="1058989"/>
                  </a:lnTo>
                  <a:lnTo>
                    <a:pt x="1713458" y="842683"/>
                  </a:lnTo>
                  <a:lnTo>
                    <a:pt x="1713458" y="836930"/>
                  </a:lnTo>
                  <a:close/>
                </a:path>
                <a:path w="1713865" h="1355090">
                  <a:moveTo>
                    <a:pt x="1713458" y="754684"/>
                  </a:moveTo>
                  <a:lnTo>
                    <a:pt x="1575269" y="892035"/>
                  </a:lnTo>
                  <a:lnTo>
                    <a:pt x="1247051" y="1220203"/>
                  </a:lnTo>
                  <a:lnTo>
                    <a:pt x="1145057" y="1323009"/>
                  </a:lnTo>
                  <a:lnTo>
                    <a:pt x="1148346" y="1325473"/>
                  </a:lnTo>
                  <a:lnTo>
                    <a:pt x="1414043" y="1058989"/>
                  </a:lnTo>
                  <a:lnTo>
                    <a:pt x="1713458" y="760437"/>
                  </a:lnTo>
                  <a:lnTo>
                    <a:pt x="1713458" y="754684"/>
                  </a:lnTo>
                  <a:close/>
                </a:path>
                <a:path w="1713865" h="1355090">
                  <a:moveTo>
                    <a:pt x="1713458" y="672439"/>
                  </a:moveTo>
                  <a:lnTo>
                    <a:pt x="1575269" y="809790"/>
                  </a:lnTo>
                  <a:lnTo>
                    <a:pt x="1165618" y="1220203"/>
                  </a:lnTo>
                  <a:lnTo>
                    <a:pt x="1092403" y="1293393"/>
                  </a:lnTo>
                  <a:lnTo>
                    <a:pt x="1096518" y="1295044"/>
                  </a:lnTo>
                  <a:lnTo>
                    <a:pt x="1332598" y="1058989"/>
                  </a:lnTo>
                  <a:lnTo>
                    <a:pt x="1414043" y="976744"/>
                  </a:lnTo>
                  <a:lnTo>
                    <a:pt x="1713458" y="678192"/>
                  </a:lnTo>
                  <a:lnTo>
                    <a:pt x="1713458" y="672439"/>
                  </a:lnTo>
                  <a:close/>
                </a:path>
                <a:path w="1713865" h="1355090">
                  <a:moveTo>
                    <a:pt x="1713458" y="590194"/>
                  </a:moveTo>
                  <a:lnTo>
                    <a:pt x="1083360" y="1220203"/>
                  </a:lnTo>
                  <a:lnTo>
                    <a:pt x="1040587" y="1262964"/>
                  </a:lnTo>
                  <a:lnTo>
                    <a:pt x="1044689" y="1265428"/>
                  </a:lnTo>
                  <a:lnTo>
                    <a:pt x="1250340" y="1058989"/>
                  </a:lnTo>
                  <a:lnTo>
                    <a:pt x="1713458" y="595947"/>
                  </a:lnTo>
                  <a:lnTo>
                    <a:pt x="1713458" y="590194"/>
                  </a:lnTo>
                  <a:close/>
                </a:path>
                <a:path w="1713865" h="1355090">
                  <a:moveTo>
                    <a:pt x="1713458" y="508762"/>
                  </a:moveTo>
                  <a:lnTo>
                    <a:pt x="1575269" y="646112"/>
                  </a:lnTo>
                  <a:lnTo>
                    <a:pt x="1001102" y="1220203"/>
                  </a:lnTo>
                  <a:lnTo>
                    <a:pt x="988758" y="1232535"/>
                  </a:lnTo>
                  <a:lnTo>
                    <a:pt x="992047" y="1234998"/>
                  </a:lnTo>
                  <a:lnTo>
                    <a:pt x="1414043" y="813079"/>
                  </a:lnTo>
                  <a:lnTo>
                    <a:pt x="1713458" y="514527"/>
                  </a:lnTo>
                  <a:lnTo>
                    <a:pt x="1713458" y="508762"/>
                  </a:lnTo>
                  <a:close/>
                </a:path>
                <a:path w="1713865" h="1355090">
                  <a:moveTo>
                    <a:pt x="1713458" y="426516"/>
                  </a:moveTo>
                  <a:lnTo>
                    <a:pt x="1575269" y="563867"/>
                  </a:lnTo>
                  <a:lnTo>
                    <a:pt x="936929" y="1202931"/>
                  </a:lnTo>
                  <a:lnTo>
                    <a:pt x="940219" y="1205395"/>
                  </a:lnTo>
                  <a:lnTo>
                    <a:pt x="1085824" y="1058989"/>
                  </a:lnTo>
                  <a:lnTo>
                    <a:pt x="1414043" y="730834"/>
                  </a:lnTo>
                  <a:lnTo>
                    <a:pt x="1713458" y="432269"/>
                  </a:lnTo>
                  <a:lnTo>
                    <a:pt x="1713458" y="426516"/>
                  </a:lnTo>
                  <a:close/>
                </a:path>
                <a:path w="1713865" h="1355090">
                  <a:moveTo>
                    <a:pt x="1713458" y="344271"/>
                  </a:moveTo>
                  <a:lnTo>
                    <a:pt x="1575269" y="481622"/>
                  </a:lnTo>
                  <a:lnTo>
                    <a:pt x="884288" y="1172489"/>
                  </a:lnTo>
                  <a:lnTo>
                    <a:pt x="888403" y="1174965"/>
                  </a:lnTo>
                  <a:lnTo>
                    <a:pt x="1004392" y="1058989"/>
                  </a:lnTo>
                  <a:lnTo>
                    <a:pt x="1414043" y="648589"/>
                  </a:lnTo>
                  <a:lnTo>
                    <a:pt x="1713458" y="350024"/>
                  </a:lnTo>
                  <a:lnTo>
                    <a:pt x="1713458" y="344271"/>
                  </a:lnTo>
                  <a:close/>
                </a:path>
                <a:path w="1713865" h="1355090">
                  <a:moveTo>
                    <a:pt x="1713458" y="262026"/>
                  </a:moveTo>
                  <a:lnTo>
                    <a:pt x="832459" y="1142885"/>
                  </a:lnTo>
                  <a:lnTo>
                    <a:pt x="836574" y="1145349"/>
                  </a:lnTo>
                  <a:lnTo>
                    <a:pt x="922134" y="1058989"/>
                  </a:lnTo>
                  <a:lnTo>
                    <a:pt x="1713458" y="267779"/>
                  </a:lnTo>
                  <a:lnTo>
                    <a:pt x="1713458" y="262026"/>
                  </a:lnTo>
                  <a:close/>
                </a:path>
                <a:path w="1713865" h="1355090">
                  <a:moveTo>
                    <a:pt x="1713458" y="180606"/>
                  </a:moveTo>
                  <a:lnTo>
                    <a:pt x="1657527" y="235699"/>
                  </a:lnTo>
                  <a:lnTo>
                    <a:pt x="780643" y="1112456"/>
                  </a:lnTo>
                  <a:lnTo>
                    <a:pt x="783932" y="1114920"/>
                  </a:lnTo>
                  <a:lnTo>
                    <a:pt x="1414043" y="484911"/>
                  </a:lnTo>
                  <a:lnTo>
                    <a:pt x="1713458" y="186359"/>
                  </a:lnTo>
                  <a:lnTo>
                    <a:pt x="1713458" y="180606"/>
                  </a:lnTo>
                  <a:close/>
                </a:path>
                <a:path w="1713865" h="1355090">
                  <a:moveTo>
                    <a:pt x="1713458" y="98348"/>
                  </a:moveTo>
                  <a:lnTo>
                    <a:pt x="1575269" y="235699"/>
                  </a:lnTo>
                  <a:lnTo>
                    <a:pt x="728814" y="1082840"/>
                  </a:lnTo>
                  <a:lnTo>
                    <a:pt x="732104" y="1084491"/>
                  </a:lnTo>
                  <a:lnTo>
                    <a:pt x="1414043" y="402666"/>
                  </a:lnTo>
                  <a:lnTo>
                    <a:pt x="1713458" y="104114"/>
                  </a:lnTo>
                  <a:lnTo>
                    <a:pt x="1713458" y="98348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099879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49"/>
                  </a:moveTo>
                  <a:lnTo>
                    <a:pt x="129122" y="0"/>
                  </a:lnTo>
                  <a:lnTo>
                    <a:pt x="255594" y="0"/>
                  </a:lnTo>
                  <a:lnTo>
                    <a:pt x="255594" y="15290"/>
                  </a:lnTo>
                  <a:lnTo>
                    <a:pt x="174980" y="101649"/>
                  </a:lnTo>
                  <a:close/>
                </a:path>
                <a:path w="255905" h="102235">
                  <a:moveTo>
                    <a:pt x="590" y="1308"/>
                  </a:moveTo>
                  <a:lnTo>
                    <a:pt x="0" y="0"/>
                  </a:lnTo>
                  <a:lnTo>
                    <a:pt x="1817" y="0"/>
                  </a:lnTo>
                  <a:lnTo>
                    <a:pt x="590" y="130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139680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2"/>
                  </a:moveTo>
                  <a:lnTo>
                    <a:pt x="0" y="559763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6"/>
                  </a:lnTo>
                  <a:lnTo>
                    <a:pt x="1904305" y="1627324"/>
                  </a:lnTo>
                  <a:lnTo>
                    <a:pt x="1986668" y="1627324"/>
                  </a:lnTo>
                  <a:lnTo>
                    <a:pt x="1918289" y="1666802"/>
                  </a:lnTo>
                  <a:close/>
                </a:path>
                <a:path w="3836034" h="1666875">
                  <a:moveTo>
                    <a:pt x="955854" y="25982"/>
                  </a:moveTo>
                  <a:lnTo>
                    <a:pt x="944132" y="0"/>
                  </a:lnTo>
                  <a:lnTo>
                    <a:pt x="980230" y="0"/>
                  </a:lnTo>
                  <a:lnTo>
                    <a:pt x="955854" y="25982"/>
                  </a:lnTo>
                  <a:close/>
                </a:path>
                <a:path w="3836034" h="1666875">
                  <a:moveTo>
                    <a:pt x="1130244" y="126323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2" y="76975"/>
                  </a:lnTo>
                  <a:lnTo>
                    <a:pt x="1176514" y="76975"/>
                  </a:lnTo>
                  <a:lnTo>
                    <a:pt x="1130244" y="126323"/>
                  </a:lnTo>
                  <a:close/>
                </a:path>
                <a:path w="3836034" h="1666875">
                  <a:moveTo>
                    <a:pt x="1176514" y="76975"/>
                  </a:moveTo>
                  <a:lnTo>
                    <a:pt x="1139292" y="76975"/>
                  </a:lnTo>
                  <a:lnTo>
                    <a:pt x="1201809" y="9533"/>
                  </a:lnTo>
                  <a:lnTo>
                    <a:pt x="1201809" y="0"/>
                  </a:lnTo>
                  <a:lnTo>
                    <a:pt x="1228955" y="0"/>
                  </a:lnTo>
                  <a:lnTo>
                    <a:pt x="1228955" y="21047"/>
                  </a:lnTo>
                  <a:lnTo>
                    <a:pt x="1176514" y="76975"/>
                  </a:lnTo>
                  <a:close/>
                </a:path>
                <a:path w="3836034" h="1666875">
                  <a:moveTo>
                    <a:pt x="1931450" y="1627324"/>
                  </a:moveTo>
                  <a:lnTo>
                    <a:pt x="1904305" y="1627324"/>
                  </a:lnTo>
                  <a:lnTo>
                    <a:pt x="1904305" y="0"/>
                  </a:lnTo>
                  <a:lnTo>
                    <a:pt x="1931450" y="0"/>
                  </a:lnTo>
                  <a:lnTo>
                    <a:pt x="1931450" y="1627324"/>
                  </a:lnTo>
                  <a:close/>
                </a:path>
                <a:path w="3836034" h="1666875">
                  <a:moveTo>
                    <a:pt x="1986668" y="1627324"/>
                  </a:moveTo>
                  <a:lnTo>
                    <a:pt x="1931450" y="1627324"/>
                  </a:lnTo>
                  <a:lnTo>
                    <a:pt x="3808610" y="544136"/>
                  </a:lnTo>
                  <a:lnTo>
                    <a:pt x="3808610" y="0"/>
                  </a:lnTo>
                  <a:lnTo>
                    <a:pt x="3835999" y="0"/>
                  </a:lnTo>
                  <a:lnTo>
                    <a:pt x="3835756" y="559763"/>
                  </a:lnTo>
                  <a:lnTo>
                    <a:pt x="1986668" y="1627324"/>
                  </a:lnTo>
                  <a:close/>
                </a:path>
                <a:path w="3836034" h="1666875">
                  <a:moveTo>
                    <a:pt x="3201535" y="730836"/>
                  </a:moveTo>
                  <a:lnTo>
                    <a:pt x="3201535" y="442972"/>
                  </a:lnTo>
                  <a:lnTo>
                    <a:pt x="3700027" y="155109"/>
                  </a:lnTo>
                  <a:lnTo>
                    <a:pt x="3700027" y="442972"/>
                  </a:lnTo>
                  <a:lnTo>
                    <a:pt x="3201535" y="730836"/>
                  </a:lnTo>
                  <a:close/>
                </a:path>
                <a:path w="3836034" h="1666875">
                  <a:moveTo>
                    <a:pt x="2121470" y="1181547"/>
                  </a:moveTo>
                  <a:lnTo>
                    <a:pt x="2263778" y="840224"/>
                  </a:lnTo>
                  <a:lnTo>
                    <a:pt x="2406087" y="1017054"/>
                  </a:lnTo>
                  <a:lnTo>
                    <a:pt x="2336989" y="1058177"/>
                  </a:lnTo>
                  <a:lnTo>
                    <a:pt x="2336989" y="1141246"/>
                  </a:lnTo>
                  <a:lnTo>
                    <a:pt x="2190568" y="1141246"/>
                  </a:lnTo>
                  <a:lnTo>
                    <a:pt x="2121470" y="1181547"/>
                  </a:lnTo>
                  <a:close/>
                </a:path>
                <a:path w="3836034" h="1666875">
                  <a:moveTo>
                    <a:pt x="2190568" y="1277776"/>
                  </a:moveTo>
                  <a:lnTo>
                    <a:pt x="2190568" y="1141246"/>
                  </a:lnTo>
                  <a:lnTo>
                    <a:pt x="2336989" y="1141246"/>
                  </a:lnTo>
                  <a:lnTo>
                    <a:pt x="2336989" y="1193884"/>
                  </a:lnTo>
                  <a:lnTo>
                    <a:pt x="2190568" y="127777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999061" y="0"/>
            <a:ext cx="5344795" cy="1828800"/>
            <a:chOff x="4999061" y="0"/>
            <a:chExt cx="5344795" cy="1828800"/>
          </a:xfrm>
        </p:grpSpPr>
        <p:sp>
          <p:nvSpPr>
            <p:cNvPr id="26" name="object 26"/>
            <p:cNvSpPr/>
            <p:nvPr/>
          </p:nvSpPr>
          <p:spPr>
            <a:xfrm>
              <a:off x="5011391" y="0"/>
              <a:ext cx="5320030" cy="1821180"/>
            </a:xfrm>
            <a:custGeom>
              <a:avLst/>
              <a:gdLst/>
              <a:ahLst/>
              <a:cxnLst/>
              <a:rect l="l" t="t" r="r" b="b"/>
              <a:pathLst>
                <a:path w="5320030" h="1821180">
                  <a:moveTo>
                    <a:pt x="3119515" y="1820754"/>
                  </a:moveTo>
                  <a:lnTo>
                    <a:pt x="3060807" y="1814304"/>
                  </a:lnTo>
                  <a:lnTo>
                    <a:pt x="3013028" y="1796074"/>
                  </a:lnTo>
                  <a:lnTo>
                    <a:pt x="39232" y="77439"/>
                  </a:lnTo>
                  <a:lnTo>
                    <a:pt x="3135" y="38946"/>
                  </a:lnTo>
                  <a:lnTo>
                    <a:pt x="0" y="23591"/>
                  </a:lnTo>
                  <a:lnTo>
                    <a:pt x="0" y="0"/>
                  </a:lnTo>
                  <a:lnTo>
                    <a:pt x="112061" y="0"/>
                  </a:lnTo>
                  <a:lnTo>
                    <a:pt x="3020875" y="1680526"/>
                  </a:lnTo>
                  <a:lnTo>
                    <a:pt x="3041997" y="1690184"/>
                  </a:lnTo>
                  <a:lnTo>
                    <a:pt x="3066272" y="1697213"/>
                  </a:lnTo>
                  <a:lnTo>
                    <a:pt x="3093069" y="1701508"/>
                  </a:lnTo>
                  <a:lnTo>
                    <a:pt x="3121757" y="1702963"/>
                  </a:lnTo>
                  <a:lnTo>
                    <a:pt x="3404435" y="1702963"/>
                  </a:lnTo>
                  <a:lnTo>
                    <a:pt x="3260751" y="1785978"/>
                  </a:lnTo>
                  <a:lnTo>
                    <a:pt x="3229856" y="1800877"/>
                  </a:lnTo>
                  <a:lnTo>
                    <a:pt x="3195177" y="1811780"/>
                  </a:lnTo>
                  <a:lnTo>
                    <a:pt x="3157977" y="1818476"/>
                  </a:lnTo>
                  <a:lnTo>
                    <a:pt x="3119515" y="1820754"/>
                  </a:lnTo>
                  <a:close/>
                </a:path>
                <a:path w="5320030" h="1821180">
                  <a:moveTo>
                    <a:pt x="3404435" y="1702963"/>
                  </a:moveTo>
                  <a:lnTo>
                    <a:pt x="3121757" y="1702963"/>
                  </a:lnTo>
                  <a:lnTo>
                    <a:pt x="3158555" y="1700701"/>
                  </a:lnTo>
                  <a:lnTo>
                    <a:pt x="3194197" y="1694128"/>
                  </a:lnTo>
                  <a:lnTo>
                    <a:pt x="3257388" y="1669308"/>
                  </a:lnTo>
                  <a:lnTo>
                    <a:pt x="5122597" y="591234"/>
                  </a:lnTo>
                  <a:lnTo>
                    <a:pt x="5158466" y="563890"/>
                  </a:lnTo>
                  <a:lnTo>
                    <a:pt x="5174159" y="534021"/>
                  </a:lnTo>
                  <a:lnTo>
                    <a:pt x="5174159" y="636108"/>
                  </a:lnTo>
                  <a:lnTo>
                    <a:pt x="5171059" y="656406"/>
                  </a:lnTo>
                  <a:lnTo>
                    <a:pt x="5160288" y="676493"/>
                  </a:lnTo>
                  <a:lnTo>
                    <a:pt x="5142160" y="695740"/>
                  </a:lnTo>
                  <a:lnTo>
                    <a:pt x="5116992" y="713513"/>
                  </a:lnTo>
                  <a:lnTo>
                    <a:pt x="3404435" y="1702963"/>
                  </a:lnTo>
                  <a:close/>
                </a:path>
                <a:path w="5320030" h="1821180">
                  <a:moveTo>
                    <a:pt x="5201534" y="496792"/>
                  </a:moveTo>
                  <a:lnTo>
                    <a:pt x="5217472" y="483487"/>
                  </a:lnTo>
                  <a:lnTo>
                    <a:pt x="5230905" y="461804"/>
                  </a:lnTo>
                  <a:lnTo>
                    <a:pt x="5239505" y="433601"/>
                  </a:lnTo>
                  <a:lnTo>
                    <a:pt x="5242535" y="399402"/>
                  </a:lnTo>
                  <a:lnTo>
                    <a:pt x="5242535" y="0"/>
                  </a:lnTo>
                  <a:lnTo>
                    <a:pt x="5319878" y="0"/>
                  </a:lnTo>
                  <a:lnTo>
                    <a:pt x="5319878" y="361260"/>
                  </a:lnTo>
                  <a:lnTo>
                    <a:pt x="5317181" y="394179"/>
                  </a:lnTo>
                  <a:lnTo>
                    <a:pt x="5309229" y="421839"/>
                  </a:lnTo>
                  <a:lnTo>
                    <a:pt x="5296234" y="443609"/>
                  </a:lnTo>
                  <a:lnTo>
                    <a:pt x="5278404" y="458859"/>
                  </a:lnTo>
                  <a:lnTo>
                    <a:pt x="5277283" y="458859"/>
                  </a:lnTo>
                  <a:lnTo>
                    <a:pt x="5211009" y="492233"/>
                  </a:lnTo>
                  <a:lnTo>
                    <a:pt x="5202410" y="496405"/>
                  </a:lnTo>
                  <a:lnTo>
                    <a:pt x="5201534" y="496792"/>
                  </a:lnTo>
                  <a:close/>
                </a:path>
                <a:path w="5320030" h="1821180">
                  <a:moveTo>
                    <a:pt x="5201061" y="497187"/>
                  </a:moveTo>
                  <a:lnTo>
                    <a:pt x="5201061" y="497001"/>
                  </a:lnTo>
                  <a:lnTo>
                    <a:pt x="5201534" y="496792"/>
                  </a:lnTo>
                  <a:lnTo>
                    <a:pt x="5201061" y="497187"/>
                  </a:lnTo>
                  <a:close/>
                </a:path>
                <a:path w="5320030" h="1821180">
                  <a:moveTo>
                    <a:pt x="5201061" y="498123"/>
                  </a:moveTo>
                  <a:lnTo>
                    <a:pt x="5199940" y="498123"/>
                  </a:lnTo>
                  <a:lnTo>
                    <a:pt x="5201061" y="497187"/>
                  </a:lnTo>
                  <a:lnTo>
                    <a:pt x="5201061" y="498123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23431" y="0"/>
              <a:ext cx="5062220" cy="1704339"/>
            </a:xfrm>
            <a:custGeom>
              <a:avLst/>
              <a:gdLst/>
              <a:ahLst/>
              <a:cxnLst/>
              <a:rect l="l" t="t" r="r" b="b"/>
              <a:pathLst>
                <a:path w="5062220" h="1704339">
                  <a:moveTo>
                    <a:pt x="3010839" y="1704085"/>
                  </a:moveTo>
                  <a:lnTo>
                    <a:pt x="2955353" y="1698335"/>
                  </a:lnTo>
                  <a:lnTo>
                    <a:pt x="2909956" y="1681648"/>
                  </a:lnTo>
                  <a:lnTo>
                    <a:pt x="0" y="0"/>
                  </a:lnTo>
                  <a:lnTo>
                    <a:pt x="4192657" y="0"/>
                  </a:lnTo>
                  <a:lnTo>
                    <a:pt x="5029613" y="483539"/>
                  </a:lnTo>
                  <a:lnTo>
                    <a:pt x="5060035" y="515564"/>
                  </a:lnTo>
                  <a:lnTo>
                    <a:pt x="5062119" y="527290"/>
                  </a:lnTo>
                  <a:lnTo>
                    <a:pt x="5058634" y="543592"/>
                  </a:lnTo>
                  <a:lnTo>
                    <a:pt x="5032327" y="576195"/>
                  </a:lnTo>
                  <a:lnTo>
                    <a:pt x="3145349" y="1670430"/>
                  </a:lnTo>
                  <a:lnTo>
                    <a:pt x="3082297" y="1695250"/>
                  </a:lnTo>
                  <a:lnTo>
                    <a:pt x="3010839" y="1704085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87894" y="0"/>
              <a:ext cx="3350895" cy="1193800"/>
            </a:xfrm>
            <a:custGeom>
              <a:avLst/>
              <a:gdLst/>
              <a:ahLst/>
              <a:cxnLst/>
              <a:rect l="l" t="t" r="r" b="b"/>
              <a:pathLst>
                <a:path w="3350895" h="1193800">
                  <a:moveTo>
                    <a:pt x="2064884" y="1193654"/>
                  </a:moveTo>
                  <a:lnTo>
                    <a:pt x="0" y="0"/>
                  </a:lnTo>
                  <a:lnTo>
                    <a:pt x="2057535" y="0"/>
                  </a:lnTo>
                  <a:lnTo>
                    <a:pt x="3093888" y="599087"/>
                  </a:lnTo>
                  <a:lnTo>
                    <a:pt x="2064884" y="1193654"/>
                  </a:lnTo>
                  <a:close/>
                </a:path>
                <a:path w="3350895" h="1193800">
                  <a:moveTo>
                    <a:pt x="3350578" y="328727"/>
                  </a:moveTo>
                  <a:lnTo>
                    <a:pt x="2781856" y="0"/>
                  </a:lnTo>
                  <a:lnTo>
                    <a:pt x="3350578" y="0"/>
                  </a:lnTo>
                  <a:lnTo>
                    <a:pt x="3350578" y="32872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99061" y="0"/>
              <a:ext cx="5344795" cy="1828800"/>
            </a:xfrm>
            <a:custGeom>
              <a:avLst/>
              <a:gdLst/>
              <a:ahLst/>
              <a:cxnLst/>
              <a:rect l="l" t="t" r="r" b="b"/>
              <a:pathLst>
                <a:path w="5344795" h="1828800">
                  <a:moveTo>
                    <a:pt x="3170710" y="1828800"/>
                  </a:moveTo>
                  <a:lnTo>
                    <a:pt x="3100442" y="1828800"/>
                  </a:lnTo>
                  <a:lnTo>
                    <a:pt x="3070615" y="1816100"/>
                  </a:lnTo>
                  <a:lnTo>
                    <a:pt x="3043100" y="1816100"/>
                  </a:lnTo>
                  <a:lnTo>
                    <a:pt x="44836" y="76200"/>
                  </a:lnTo>
                  <a:lnTo>
                    <a:pt x="11909" y="50800"/>
                  </a:lnTo>
                  <a:lnTo>
                    <a:pt x="0" y="12700"/>
                  </a:lnTo>
                  <a:lnTo>
                    <a:pt x="0" y="0"/>
                  </a:lnTo>
                  <a:lnTo>
                    <a:pt x="24660" y="0"/>
                  </a:lnTo>
                  <a:lnTo>
                    <a:pt x="24660" y="12700"/>
                  </a:lnTo>
                  <a:lnTo>
                    <a:pt x="27690" y="25400"/>
                  </a:lnTo>
                  <a:lnTo>
                    <a:pt x="35449" y="38100"/>
                  </a:lnTo>
                  <a:lnTo>
                    <a:pt x="45940" y="50800"/>
                  </a:lnTo>
                  <a:lnTo>
                    <a:pt x="57166" y="63500"/>
                  </a:lnTo>
                  <a:lnTo>
                    <a:pt x="3032084" y="1778000"/>
                  </a:lnTo>
                  <a:lnTo>
                    <a:pt x="3053048" y="1790700"/>
                  </a:lnTo>
                  <a:lnTo>
                    <a:pt x="3077061" y="1790700"/>
                  </a:lnTo>
                  <a:lnTo>
                    <a:pt x="3103805" y="1803400"/>
                  </a:lnTo>
                  <a:lnTo>
                    <a:pt x="3245496" y="1803400"/>
                  </a:lnTo>
                  <a:lnTo>
                    <a:pt x="3209049" y="1816100"/>
                  </a:lnTo>
                  <a:lnTo>
                    <a:pt x="3170710" y="1828800"/>
                  </a:lnTo>
                  <a:close/>
                </a:path>
                <a:path w="5344795" h="1828800">
                  <a:moveTo>
                    <a:pt x="3210030" y="1701800"/>
                  </a:moveTo>
                  <a:lnTo>
                    <a:pt x="3050404" y="1701800"/>
                  </a:lnTo>
                  <a:lnTo>
                    <a:pt x="3027600" y="1689100"/>
                  </a:lnTo>
                  <a:lnTo>
                    <a:pt x="101270" y="0"/>
                  </a:lnTo>
                  <a:lnTo>
                    <a:pt x="149385" y="0"/>
                  </a:lnTo>
                  <a:lnTo>
                    <a:pt x="3039930" y="1663700"/>
                  </a:lnTo>
                  <a:lnTo>
                    <a:pt x="3059389" y="1676400"/>
                  </a:lnTo>
                  <a:lnTo>
                    <a:pt x="3082105" y="1676400"/>
                  </a:lnTo>
                  <a:lnTo>
                    <a:pt x="3107553" y="1689100"/>
                  </a:lnTo>
                  <a:lnTo>
                    <a:pt x="3244918" y="1689100"/>
                  </a:lnTo>
                  <a:lnTo>
                    <a:pt x="3210030" y="1701800"/>
                  </a:lnTo>
                  <a:close/>
                </a:path>
                <a:path w="5344795" h="1828800">
                  <a:moveTo>
                    <a:pt x="2742887" y="546100"/>
                  </a:moveTo>
                  <a:lnTo>
                    <a:pt x="1831580" y="25400"/>
                  </a:lnTo>
                  <a:lnTo>
                    <a:pt x="1876325" y="0"/>
                  </a:lnTo>
                  <a:lnTo>
                    <a:pt x="2136573" y="0"/>
                  </a:lnTo>
                  <a:lnTo>
                    <a:pt x="2917750" y="444500"/>
                  </a:lnTo>
                  <a:lnTo>
                    <a:pt x="2742887" y="546100"/>
                  </a:lnTo>
                  <a:close/>
                </a:path>
                <a:path w="5344795" h="1828800">
                  <a:moveTo>
                    <a:pt x="2385314" y="76200"/>
                  </a:moveTo>
                  <a:lnTo>
                    <a:pt x="2230829" y="0"/>
                  </a:lnTo>
                  <a:lnTo>
                    <a:pt x="2538718" y="0"/>
                  </a:lnTo>
                  <a:lnTo>
                    <a:pt x="2385314" y="76200"/>
                  </a:lnTo>
                  <a:close/>
                </a:path>
                <a:path w="5344795" h="1828800">
                  <a:moveTo>
                    <a:pt x="2704776" y="25400"/>
                  </a:moveTo>
                  <a:lnTo>
                    <a:pt x="2648029" y="0"/>
                  </a:lnTo>
                  <a:lnTo>
                    <a:pt x="2761126" y="0"/>
                  </a:lnTo>
                  <a:lnTo>
                    <a:pt x="2704776" y="25400"/>
                  </a:lnTo>
                  <a:close/>
                </a:path>
                <a:path w="5344795" h="1828800">
                  <a:moveTo>
                    <a:pt x="2905420" y="139700"/>
                  </a:moveTo>
                  <a:lnTo>
                    <a:pt x="2745129" y="50800"/>
                  </a:lnTo>
                  <a:lnTo>
                    <a:pt x="2844182" y="0"/>
                  </a:lnTo>
                  <a:lnTo>
                    <a:pt x="2964839" y="0"/>
                  </a:lnTo>
                  <a:lnTo>
                    <a:pt x="3064590" y="50800"/>
                  </a:lnTo>
                  <a:lnTo>
                    <a:pt x="2905420" y="139700"/>
                  </a:lnTo>
                  <a:close/>
                </a:path>
                <a:path w="5344795" h="1828800">
                  <a:moveTo>
                    <a:pt x="3258509" y="101600"/>
                  </a:moveTo>
                  <a:lnTo>
                    <a:pt x="3098218" y="12700"/>
                  </a:lnTo>
                  <a:lnTo>
                    <a:pt x="3135156" y="0"/>
                  </a:lnTo>
                  <a:lnTo>
                    <a:pt x="3380481" y="0"/>
                  </a:lnTo>
                  <a:lnTo>
                    <a:pt x="3417680" y="12700"/>
                  </a:lnTo>
                  <a:lnTo>
                    <a:pt x="3258509" y="101600"/>
                  </a:lnTo>
                  <a:close/>
                </a:path>
                <a:path w="5344795" h="1828800">
                  <a:moveTo>
                    <a:pt x="4684628" y="723900"/>
                  </a:moveTo>
                  <a:lnTo>
                    <a:pt x="4638360" y="723900"/>
                  </a:lnTo>
                  <a:lnTo>
                    <a:pt x="4686559" y="685800"/>
                  </a:lnTo>
                  <a:lnTo>
                    <a:pt x="3477437" y="0"/>
                  </a:lnTo>
                  <a:lnTo>
                    <a:pt x="3741090" y="0"/>
                  </a:lnTo>
                  <a:lnTo>
                    <a:pt x="4818828" y="622300"/>
                  </a:lnTo>
                  <a:lnTo>
                    <a:pt x="4862830" y="622300"/>
                  </a:lnTo>
                  <a:lnTo>
                    <a:pt x="4684628" y="723900"/>
                  </a:lnTo>
                  <a:close/>
                </a:path>
                <a:path w="5344795" h="1828800">
                  <a:moveTo>
                    <a:pt x="4862830" y="622300"/>
                  </a:moveTo>
                  <a:lnTo>
                    <a:pt x="4818828" y="622300"/>
                  </a:lnTo>
                  <a:lnTo>
                    <a:pt x="4859181" y="596900"/>
                  </a:lnTo>
                  <a:lnTo>
                    <a:pt x="3822220" y="0"/>
                  </a:lnTo>
                  <a:lnTo>
                    <a:pt x="3872483" y="0"/>
                  </a:lnTo>
                  <a:lnTo>
                    <a:pt x="4907380" y="596900"/>
                  </a:lnTo>
                  <a:lnTo>
                    <a:pt x="4862830" y="622300"/>
                  </a:lnTo>
                  <a:close/>
                </a:path>
                <a:path w="5344795" h="1828800">
                  <a:moveTo>
                    <a:pt x="4431375" y="139700"/>
                  </a:moveTo>
                  <a:lnTo>
                    <a:pt x="4334906" y="139700"/>
                  </a:lnTo>
                  <a:lnTo>
                    <a:pt x="4294238" y="127000"/>
                  </a:lnTo>
                  <a:lnTo>
                    <a:pt x="4066988" y="0"/>
                  </a:lnTo>
                  <a:lnTo>
                    <a:pt x="4566686" y="0"/>
                  </a:lnTo>
                  <a:lnTo>
                    <a:pt x="4774614" y="114300"/>
                  </a:lnTo>
                  <a:lnTo>
                    <a:pt x="4475827" y="114300"/>
                  </a:lnTo>
                  <a:lnTo>
                    <a:pt x="4431375" y="139700"/>
                  </a:lnTo>
                  <a:close/>
                </a:path>
                <a:path w="5344795" h="1828800">
                  <a:moveTo>
                    <a:pt x="5254865" y="317500"/>
                  </a:moveTo>
                  <a:lnTo>
                    <a:pt x="5138288" y="317500"/>
                  </a:lnTo>
                  <a:lnTo>
                    <a:pt x="5138288" y="0"/>
                  </a:lnTo>
                  <a:lnTo>
                    <a:pt x="5254865" y="0"/>
                  </a:lnTo>
                  <a:lnTo>
                    <a:pt x="5254865" y="317500"/>
                  </a:lnTo>
                  <a:close/>
                </a:path>
                <a:path w="5344795" h="1828800">
                  <a:moveTo>
                    <a:pt x="5277213" y="469900"/>
                  </a:moveTo>
                  <a:lnTo>
                    <a:pt x="5238051" y="469900"/>
                  </a:lnTo>
                  <a:lnTo>
                    <a:pt x="5246458" y="457200"/>
                  </a:lnTo>
                  <a:lnTo>
                    <a:pt x="5256546" y="457200"/>
                  </a:lnTo>
                  <a:lnTo>
                    <a:pt x="5268316" y="444500"/>
                  </a:lnTo>
                  <a:lnTo>
                    <a:pt x="5284009" y="444500"/>
                  </a:lnTo>
                  <a:lnTo>
                    <a:pt x="5298896" y="431800"/>
                  </a:lnTo>
                  <a:lnTo>
                    <a:pt x="5309790" y="406400"/>
                  </a:lnTo>
                  <a:lnTo>
                    <a:pt x="5316481" y="381000"/>
                  </a:lnTo>
                  <a:lnTo>
                    <a:pt x="5318758" y="355600"/>
                  </a:lnTo>
                  <a:lnTo>
                    <a:pt x="5318946" y="0"/>
                  </a:lnTo>
                  <a:lnTo>
                    <a:pt x="5344538" y="0"/>
                  </a:lnTo>
                  <a:lnTo>
                    <a:pt x="5344538" y="355600"/>
                  </a:lnTo>
                  <a:lnTo>
                    <a:pt x="5341263" y="393700"/>
                  </a:lnTo>
                  <a:lnTo>
                    <a:pt x="5331788" y="419100"/>
                  </a:lnTo>
                  <a:lnTo>
                    <a:pt x="5316638" y="444500"/>
                  </a:lnTo>
                  <a:lnTo>
                    <a:pt x="5296339" y="457200"/>
                  </a:lnTo>
                  <a:lnTo>
                    <a:pt x="5277213" y="469900"/>
                  </a:lnTo>
                  <a:close/>
                </a:path>
                <a:path w="5344795" h="1828800">
                  <a:moveTo>
                    <a:pt x="2588200" y="203200"/>
                  </a:moveTo>
                  <a:lnTo>
                    <a:pt x="2427909" y="101600"/>
                  </a:lnTo>
                  <a:lnTo>
                    <a:pt x="2587079" y="12700"/>
                  </a:lnTo>
                  <a:lnTo>
                    <a:pt x="2747371" y="101600"/>
                  </a:lnTo>
                  <a:lnTo>
                    <a:pt x="2588200" y="203200"/>
                  </a:lnTo>
                  <a:close/>
                </a:path>
                <a:path w="5344795" h="1828800">
                  <a:moveTo>
                    <a:pt x="3462516" y="228600"/>
                  </a:moveTo>
                  <a:lnTo>
                    <a:pt x="3302225" y="127000"/>
                  </a:lnTo>
                  <a:lnTo>
                    <a:pt x="3461396" y="38100"/>
                  </a:lnTo>
                  <a:lnTo>
                    <a:pt x="3621687" y="127000"/>
                  </a:lnTo>
                  <a:lnTo>
                    <a:pt x="3462516" y="228600"/>
                  </a:lnTo>
                  <a:close/>
                </a:path>
                <a:path w="5344795" h="1828800">
                  <a:moveTo>
                    <a:pt x="4782958" y="76200"/>
                  </a:moveTo>
                  <a:lnTo>
                    <a:pt x="4779595" y="76200"/>
                  </a:lnTo>
                  <a:lnTo>
                    <a:pt x="4779595" y="38100"/>
                  </a:lnTo>
                  <a:lnTo>
                    <a:pt x="4782958" y="38100"/>
                  </a:lnTo>
                  <a:lnTo>
                    <a:pt x="4782958" y="76200"/>
                  </a:lnTo>
                  <a:close/>
                </a:path>
                <a:path w="5344795" h="1828800">
                  <a:moveTo>
                    <a:pt x="4960063" y="76200"/>
                  </a:moveTo>
                  <a:lnTo>
                    <a:pt x="4956701" y="76200"/>
                  </a:lnTo>
                  <a:lnTo>
                    <a:pt x="4956701" y="38100"/>
                  </a:lnTo>
                  <a:lnTo>
                    <a:pt x="4960063" y="38100"/>
                  </a:lnTo>
                  <a:lnTo>
                    <a:pt x="4960063" y="76200"/>
                  </a:lnTo>
                  <a:close/>
                </a:path>
                <a:path w="5344795" h="1828800">
                  <a:moveTo>
                    <a:pt x="5137167" y="76200"/>
                  </a:moveTo>
                  <a:lnTo>
                    <a:pt x="5132684" y="76200"/>
                  </a:lnTo>
                  <a:lnTo>
                    <a:pt x="5132684" y="38100"/>
                  </a:lnTo>
                  <a:lnTo>
                    <a:pt x="5137167" y="38100"/>
                  </a:lnTo>
                  <a:lnTo>
                    <a:pt x="5137167" y="76200"/>
                  </a:lnTo>
                  <a:close/>
                </a:path>
                <a:path w="5344795" h="1828800">
                  <a:moveTo>
                    <a:pt x="3107185" y="254000"/>
                  </a:moveTo>
                  <a:lnTo>
                    <a:pt x="2946894" y="165100"/>
                  </a:lnTo>
                  <a:lnTo>
                    <a:pt x="3106064" y="76200"/>
                  </a:lnTo>
                  <a:lnTo>
                    <a:pt x="3266356" y="165100"/>
                  </a:lnTo>
                  <a:lnTo>
                    <a:pt x="3107185" y="254000"/>
                  </a:lnTo>
                  <a:close/>
                </a:path>
                <a:path w="5344795" h="1828800">
                  <a:moveTo>
                    <a:pt x="2287794" y="1104900"/>
                  </a:moveTo>
                  <a:lnTo>
                    <a:pt x="1231889" y="482600"/>
                  </a:lnTo>
                  <a:lnTo>
                    <a:pt x="1870812" y="114300"/>
                  </a:lnTo>
                  <a:lnTo>
                    <a:pt x="2926718" y="723900"/>
                  </a:lnTo>
                  <a:lnTo>
                    <a:pt x="2287794" y="1104900"/>
                  </a:lnTo>
                  <a:close/>
                </a:path>
                <a:path w="5344795" h="1828800">
                  <a:moveTo>
                    <a:pt x="5231553" y="495300"/>
                  </a:moveTo>
                  <a:lnTo>
                    <a:pt x="5128201" y="495300"/>
                  </a:lnTo>
                  <a:lnTo>
                    <a:pt x="4475827" y="114300"/>
                  </a:lnTo>
                  <a:lnTo>
                    <a:pt x="4774614" y="114300"/>
                  </a:lnTo>
                  <a:lnTo>
                    <a:pt x="4867026" y="165100"/>
                  </a:lnTo>
                  <a:lnTo>
                    <a:pt x="4870389" y="165100"/>
                  </a:lnTo>
                  <a:lnTo>
                    <a:pt x="5138288" y="317500"/>
                  </a:lnTo>
                  <a:lnTo>
                    <a:pt x="5254865" y="317500"/>
                  </a:lnTo>
                  <a:lnTo>
                    <a:pt x="5254865" y="393700"/>
                  </a:lnTo>
                  <a:lnTo>
                    <a:pt x="5253814" y="419100"/>
                  </a:lnTo>
                  <a:lnTo>
                    <a:pt x="5250662" y="431800"/>
                  </a:lnTo>
                  <a:lnTo>
                    <a:pt x="5245407" y="444500"/>
                  </a:lnTo>
                  <a:lnTo>
                    <a:pt x="5238051" y="469900"/>
                  </a:lnTo>
                  <a:lnTo>
                    <a:pt x="5277213" y="469900"/>
                  </a:lnTo>
                  <a:lnTo>
                    <a:pt x="5258088" y="482600"/>
                  </a:lnTo>
                  <a:lnTo>
                    <a:pt x="5231553" y="495300"/>
                  </a:lnTo>
                  <a:close/>
                </a:path>
                <a:path w="5344795" h="1828800">
                  <a:moveTo>
                    <a:pt x="2791086" y="317500"/>
                  </a:moveTo>
                  <a:lnTo>
                    <a:pt x="2630795" y="228600"/>
                  </a:lnTo>
                  <a:lnTo>
                    <a:pt x="2789965" y="127000"/>
                  </a:lnTo>
                  <a:lnTo>
                    <a:pt x="2950257" y="228600"/>
                  </a:lnTo>
                  <a:lnTo>
                    <a:pt x="2791086" y="317500"/>
                  </a:lnTo>
                  <a:close/>
                </a:path>
                <a:path w="5344795" h="1828800">
                  <a:moveTo>
                    <a:pt x="4870389" y="165100"/>
                  </a:moveTo>
                  <a:lnTo>
                    <a:pt x="4867026" y="165100"/>
                  </a:lnTo>
                  <a:lnTo>
                    <a:pt x="4867026" y="127000"/>
                  </a:lnTo>
                  <a:lnTo>
                    <a:pt x="4870389" y="127000"/>
                  </a:lnTo>
                  <a:lnTo>
                    <a:pt x="4870389" y="165100"/>
                  </a:lnTo>
                  <a:close/>
                </a:path>
                <a:path w="5344795" h="1828800">
                  <a:moveTo>
                    <a:pt x="5049737" y="165100"/>
                  </a:moveTo>
                  <a:lnTo>
                    <a:pt x="5046374" y="165100"/>
                  </a:lnTo>
                  <a:lnTo>
                    <a:pt x="5046374" y="127000"/>
                  </a:lnTo>
                  <a:lnTo>
                    <a:pt x="5049737" y="127000"/>
                  </a:lnTo>
                  <a:lnTo>
                    <a:pt x="5049737" y="165100"/>
                  </a:lnTo>
                  <a:close/>
                </a:path>
                <a:path w="5344795" h="1828800">
                  <a:moveTo>
                    <a:pt x="3666523" y="342900"/>
                  </a:moveTo>
                  <a:lnTo>
                    <a:pt x="3506232" y="254000"/>
                  </a:lnTo>
                  <a:lnTo>
                    <a:pt x="3665403" y="152400"/>
                  </a:lnTo>
                  <a:lnTo>
                    <a:pt x="3825694" y="254000"/>
                  </a:lnTo>
                  <a:lnTo>
                    <a:pt x="3666523" y="342900"/>
                  </a:lnTo>
                  <a:close/>
                </a:path>
                <a:path w="5344795" h="1828800">
                  <a:moveTo>
                    <a:pt x="3307829" y="381000"/>
                  </a:moveTo>
                  <a:lnTo>
                    <a:pt x="3147538" y="279400"/>
                  </a:lnTo>
                  <a:lnTo>
                    <a:pt x="3306709" y="190500"/>
                  </a:lnTo>
                  <a:lnTo>
                    <a:pt x="3467000" y="279400"/>
                  </a:lnTo>
                  <a:lnTo>
                    <a:pt x="3307829" y="381000"/>
                  </a:lnTo>
                  <a:close/>
                </a:path>
                <a:path w="5344795" h="1828800">
                  <a:moveTo>
                    <a:pt x="5137167" y="254000"/>
                  </a:moveTo>
                  <a:lnTo>
                    <a:pt x="5132684" y="254000"/>
                  </a:lnTo>
                  <a:lnTo>
                    <a:pt x="5132684" y="215900"/>
                  </a:lnTo>
                  <a:lnTo>
                    <a:pt x="5137167" y="215900"/>
                  </a:lnTo>
                  <a:lnTo>
                    <a:pt x="5137167" y="254000"/>
                  </a:lnTo>
                  <a:close/>
                </a:path>
                <a:path w="5344795" h="1828800">
                  <a:moveTo>
                    <a:pt x="2993972" y="431800"/>
                  </a:moveTo>
                  <a:lnTo>
                    <a:pt x="2833681" y="342900"/>
                  </a:lnTo>
                  <a:lnTo>
                    <a:pt x="2992851" y="254000"/>
                  </a:lnTo>
                  <a:lnTo>
                    <a:pt x="3153143" y="342900"/>
                  </a:lnTo>
                  <a:lnTo>
                    <a:pt x="2993972" y="431800"/>
                  </a:lnTo>
                  <a:close/>
                </a:path>
                <a:path w="5344795" h="1828800">
                  <a:moveTo>
                    <a:pt x="3870531" y="457200"/>
                  </a:moveTo>
                  <a:lnTo>
                    <a:pt x="3710239" y="368300"/>
                  </a:lnTo>
                  <a:lnTo>
                    <a:pt x="3869410" y="279400"/>
                  </a:lnTo>
                  <a:lnTo>
                    <a:pt x="4029701" y="368300"/>
                  </a:lnTo>
                  <a:lnTo>
                    <a:pt x="3870531" y="457200"/>
                  </a:lnTo>
                  <a:close/>
                </a:path>
                <a:path w="5344795" h="1828800">
                  <a:moveTo>
                    <a:pt x="3509595" y="495300"/>
                  </a:moveTo>
                  <a:lnTo>
                    <a:pt x="3349304" y="393700"/>
                  </a:lnTo>
                  <a:lnTo>
                    <a:pt x="3508474" y="304800"/>
                  </a:lnTo>
                  <a:lnTo>
                    <a:pt x="3668765" y="393700"/>
                  </a:lnTo>
                  <a:lnTo>
                    <a:pt x="3509595" y="495300"/>
                  </a:lnTo>
                  <a:close/>
                </a:path>
                <a:path w="5344795" h="1828800">
                  <a:moveTo>
                    <a:pt x="3195738" y="546100"/>
                  </a:moveTo>
                  <a:lnTo>
                    <a:pt x="3035446" y="457200"/>
                  </a:lnTo>
                  <a:lnTo>
                    <a:pt x="3194617" y="368300"/>
                  </a:lnTo>
                  <a:lnTo>
                    <a:pt x="3354908" y="457200"/>
                  </a:lnTo>
                  <a:lnTo>
                    <a:pt x="3195738" y="546100"/>
                  </a:lnTo>
                  <a:close/>
                </a:path>
                <a:path w="5344795" h="1828800">
                  <a:moveTo>
                    <a:pt x="4074538" y="584200"/>
                  </a:moveTo>
                  <a:lnTo>
                    <a:pt x="3914247" y="482600"/>
                  </a:lnTo>
                  <a:lnTo>
                    <a:pt x="4073417" y="393700"/>
                  </a:lnTo>
                  <a:lnTo>
                    <a:pt x="4233708" y="482600"/>
                  </a:lnTo>
                  <a:lnTo>
                    <a:pt x="4074538" y="584200"/>
                  </a:lnTo>
                  <a:close/>
                </a:path>
                <a:path w="5344795" h="1828800">
                  <a:moveTo>
                    <a:pt x="3710239" y="609600"/>
                  </a:moveTo>
                  <a:lnTo>
                    <a:pt x="3549948" y="520700"/>
                  </a:lnTo>
                  <a:lnTo>
                    <a:pt x="3709119" y="419100"/>
                  </a:lnTo>
                  <a:lnTo>
                    <a:pt x="3869410" y="520700"/>
                  </a:lnTo>
                  <a:lnTo>
                    <a:pt x="3710239" y="609600"/>
                  </a:lnTo>
                  <a:close/>
                </a:path>
                <a:path w="5344795" h="1828800">
                  <a:moveTo>
                    <a:pt x="2988368" y="685800"/>
                  </a:moveTo>
                  <a:lnTo>
                    <a:pt x="2782119" y="571500"/>
                  </a:lnTo>
                  <a:lnTo>
                    <a:pt x="2956982" y="469900"/>
                  </a:lnTo>
                  <a:lnTo>
                    <a:pt x="3163231" y="584200"/>
                  </a:lnTo>
                  <a:lnTo>
                    <a:pt x="2988368" y="685800"/>
                  </a:lnTo>
                  <a:close/>
                </a:path>
                <a:path w="5344795" h="1828800">
                  <a:moveTo>
                    <a:pt x="3398624" y="673100"/>
                  </a:moveTo>
                  <a:lnTo>
                    <a:pt x="3238333" y="571500"/>
                  </a:lnTo>
                  <a:lnTo>
                    <a:pt x="3397503" y="482600"/>
                  </a:lnTo>
                  <a:lnTo>
                    <a:pt x="3557794" y="571500"/>
                  </a:lnTo>
                  <a:lnTo>
                    <a:pt x="3398624" y="673100"/>
                  </a:lnTo>
                  <a:close/>
                </a:path>
                <a:path w="5344795" h="1828800">
                  <a:moveTo>
                    <a:pt x="5212270" y="508000"/>
                  </a:moveTo>
                  <a:lnTo>
                    <a:pt x="5149919" y="508000"/>
                  </a:lnTo>
                  <a:lnTo>
                    <a:pt x="5139113" y="495300"/>
                  </a:lnTo>
                  <a:lnTo>
                    <a:pt x="5218996" y="495300"/>
                  </a:lnTo>
                  <a:lnTo>
                    <a:pt x="5212270" y="508000"/>
                  </a:lnTo>
                  <a:close/>
                </a:path>
                <a:path w="5344795" h="1828800">
                  <a:moveTo>
                    <a:pt x="4277424" y="698500"/>
                  </a:moveTo>
                  <a:lnTo>
                    <a:pt x="4117133" y="609600"/>
                  </a:lnTo>
                  <a:lnTo>
                    <a:pt x="4276303" y="508000"/>
                  </a:lnTo>
                  <a:lnTo>
                    <a:pt x="4436594" y="609600"/>
                  </a:lnTo>
                  <a:lnTo>
                    <a:pt x="4277424" y="698500"/>
                  </a:lnTo>
                  <a:close/>
                </a:path>
                <a:path w="5344795" h="1828800">
                  <a:moveTo>
                    <a:pt x="3244918" y="1689100"/>
                  </a:moveTo>
                  <a:lnTo>
                    <a:pt x="3170325" y="1689100"/>
                  </a:lnTo>
                  <a:lnTo>
                    <a:pt x="3204285" y="1676400"/>
                  </a:lnTo>
                  <a:lnTo>
                    <a:pt x="3235933" y="1663700"/>
                  </a:lnTo>
                  <a:lnTo>
                    <a:pt x="5129322" y="571500"/>
                  </a:lnTo>
                  <a:lnTo>
                    <a:pt x="5162249" y="546100"/>
                  </a:lnTo>
                  <a:lnTo>
                    <a:pt x="5174159" y="520700"/>
                  </a:lnTo>
                  <a:lnTo>
                    <a:pt x="5173038" y="508000"/>
                  </a:lnTo>
                  <a:lnTo>
                    <a:pt x="5197698" y="508000"/>
                  </a:lnTo>
                  <a:lnTo>
                    <a:pt x="5198819" y="520700"/>
                  </a:lnTo>
                  <a:lnTo>
                    <a:pt x="5198819" y="571500"/>
                  </a:lnTo>
                  <a:lnTo>
                    <a:pt x="5174159" y="571500"/>
                  </a:lnTo>
                  <a:lnTo>
                    <a:pt x="5167031" y="584200"/>
                  </a:lnTo>
                  <a:lnTo>
                    <a:pt x="5159167" y="584200"/>
                  </a:lnTo>
                  <a:lnTo>
                    <a:pt x="5150672" y="596900"/>
                  </a:lnTo>
                  <a:lnTo>
                    <a:pt x="5141652" y="596900"/>
                  </a:lnTo>
                  <a:lnTo>
                    <a:pt x="3276444" y="1676400"/>
                  </a:lnTo>
                  <a:lnTo>
                    <a:pt x="3244918" y="1689100"/>
                  </a:lnTo>
                  <a:close/>
                </a:path>
                <a:path w="5344795" h="1828800">
                  <a:moveTo>
                    <a:pt x="3910884" y="723900"/>
                  </a:moveTo>
                  <a:lnTo>
                    <a:pt x="3750593" y="635000"/>
                  </a:lnTo>
                  <a:lnTo>
                    <a:pt x="3909763" y="546100"/>
                  </a:lnTo>
                  <a:lnTo>
                    <a:pt x="4070054" y="635000"/>
                  </a:lnTo>
                  <a:lnTo>
                    <a:pt x="3910884" y="723900"/>
                  </a:lnTo>
                  <a:close/>
                </a:path>
                <a:path w="5344795" h="1828800">
                  <a:moveTo>
                    <a:pt x="3245496" y="1803400"/>
                  </a:moveTo>
                  <a:lnTo>
                    <a:pt x="3169116" y="1803400"/>
                  </a:lnTo>
                  <a:lnTo>
                    <a:pt x="3204425" y="1790700"/>
                  </a:lnTo>
                  <a:lnTo>
                    <a:pt x="3237632" y="1778000"/>
                  </a:lnTo>
                  <a:lnTo>
                    <a:pt x="3267477" y="1765300"/>
                  </a:lnTo>
                  <a:lnTo>
                    <a:pt x="5145470" y="685800"/>
                  </a:lnTo>
                  <a:lnTo>
                    <a:pt x="5161549" y="660400"/>
                  </a:lnTo>
                  <a:lnTo>
                    <a:pt x="5171322" y="647700"/>
                  </a:lnTo>
                  <a:lnTo>
                    <a:pt x="5174159" y="635000"/>
                  </a:lnTo>
                  <a:lnTo>
                    <a:pt x="5174159" y="571500"/>
                  </a:lnTo>
                  <a:lnTo>
                    <a:pt x="5198819" y="571500"/>
                  </a:lnTo>
                  <a:lnTo>
                    <a:pt x="5198819" y="622300"/>
                  </a:lnTo>
                  <a:lnTo>
                    <a:pt x="5195456" y="647700"/>
                  </a:lnTo>
                  <a:lnTo>
                    <a:pt x="5183687" y="673100"/>
                  </a:lnTo>
                  <a:lnTo>
                    <a:pt x="5163510" y="698500"/>
                  </a:lnTo>
                  <a:lnTo>
                    <a:pt x="5134927" y="711200"/>
                  </a:lnTo>
                  <a:lnTo>
                    <a:pt x="3278686" y="1790700"/>
                  </a:lnTo>
                  <a:lnTo>
                    <a:pt x="3245496" y="1803400"/>
                  </a:lnTo>
                  <a:close/>
                </a:path>
                <a:path w="5344795" h="1828800">
                  <a:moveTo>
                    <a:pt x="3601510" y="787400"/>
                  </a:moveTo>
                  <a:lnTo>
                    <a:pt x="3441219" y="698500"/>
                  </a:lnTo>
                  <a:lnTo>
                    <a:pt x="3600389" y="596900"/>
                  </a:lnTo>
                  <a:lnTo>
                    <a:pt x="3760681" y="698500"/>
                  </a:lnTo>
                  <a:lnTo>
                    <a:pt x="3601510" y="787400"/>
                  </a:lnTo>
                  <a:close/>
                </a:path>
                <a:path w="5344795" h="1828800">
                  <a:moveTo>
                    <a:pt x="3202463" y="812800"/>
                  </a:moveTo>
                  <a:lnTo>
                    <a:pt x="3026479" y="711200"/>
                  </a:lnTo>
                  <a:lnTo>
                    <a:pt x="3201343" y="609600"/>
                  </a:lnTo>
                  <a:lnTo>
                    <a:pt x="3377327" y="711200"/>
                  </a:lnTo>
                  <a:lnTo>
                    <a:pt x="3202463" y="812800"/>
                  </a:lnTo>
                  <a:close/>
                </a:path>
                <a:path w="5344795" h="1828800">
                  <a:moveTo>
                    <a:pt x="4484150" y="838200"/>
                  </a:moveTo>
                  <a:lnTo>
                    <a:pt x="4428748" y="838200"/>
                  </a:lnTo>
                  <a:lnTo>
                    <a:pt x="4479189" y="812800"/>
                  </a:lnTo>
                  <a:lnTo>
                    <a:pt x="4323381" y="723900"/>
                  </a:lnTo>
                  <a:lnTo>
                    <a:pt x="4482552" y="635000"/>
                  </a:lnTo>
                  <a:lnTo>
                    <a:pt x="4638360" y="723900"/>
                  </a:lnTo>
                  <a:lnTo>
                    <a:pt x="4684628" y="723900"/>
                  </a:lnTo>
                  <a:lnTo>
                    <a:pt x="4484150" y="838200"/>
                  </a:lnTo>
                  <a:close/>
                </a:path>
                <a:path w="5344795" h="1828800">
                  <a:moveTo>
                    <a:pt x="4261398" y="965200"/>
                  </a:moveTo>
                  <a:lnTo>
                    <a:pt x="4219136" y="965200"/>
                  </a:lnTo>
                  <a:lnTo>
                    <a:pt x="4274061" y="927100"/>
                  </a:lnTo>
                  <a:lnTo>
                    <a:pt x="3955720" y="749300"/>
                  </a:lnTo>
                  <a:lnTo>
                    <a:pt x="4110407" y="660400"/>
                  </a:lnTo>
                  <a:lnTo>
                    <a:pt x="4428748" y="838200"/>
                  </a:lnTo>
                  <a:lnTo>
                    <a:pt x="4484150" y="838200"/>
                  </a:lnTo>
                  <a:lnTo>
                    <a:pt x="4261398" y="965200"/>
                  </a:lnTo>
                  <a:close/>
                </a:path>
                <a:path w="5344795" h="1828800">
                  <a:moveTo>
                    <a:pt x="4060920" y="1079500"/>
                  </a:moveTo>
                  <a:lnTo>
                    <a:pt x="4016250" y="1079500"/>
                  </a:lnTo>
                  <a:lnTo>
                    <a:pt x="4064450" y="1054100"/>
                  </a:lnTo>
                  <a:lnTo>
                    <a:pt x="3645226" y="812800"/>
                  </a:lnTo>
                  <a:lnTo>
                    <a:pt x="3799913" y="723900"/>
                  </a:lnTo>
                  <a:lnTo>
                    <a:pt x="4219136" y="965200"/>
                  </a:lnTo>
                  <a:lnTo>
                    <a:pt x="4261398" y="965200"/>
                  </a:lnTo>
                  <a:lnTo>
                    <a:pt x="4060920" y="1079500"/>
                  </a:lnTo>
                  <a:close/>
                </a:path>
                <a:path w="5344795" h="1828800">
                  <a:moveTo>
                    <a:pt x="3416559" y="939800"/>
                  </a:moveTo>
                  <a:lnTo>
                    <a:pt x="3240575" y="838200"/>
                  </a:lnTo>
                  <a:lnTo>
                    <a:pt x="3415438" y="736600"/>
                  </a:lnTo>
                  <a:lnTo>
                    <a:pt x="3591422" y="838200"/>
                  </a:lnTo>
                  <a:lnTo>
                    <a:pt x="3416559" y="939800"/>
                  </a:lnTo>
                  <a:close/>
                </a:path>
                <a:path w="5344795" h="1828800">
                  <a:moveTo>
                    <a:pt x="3631775" y="1054100"/>
                  </a:moveTo>
                  <a:lnTo>
                    <a:pt x="3455791" y="952500"/>
                  </a:lnTo>
                  <a:lnTo>
                    <a:pt x="3630654" y="850900"/>
                  </a:lnTo>
                  <a:lnTo>
                    <a:pt x="3806638" y="952500"/>
                  </a:lnTo>
                  <a:lnTo>
                    <a:pt x="3631775" y="1054100"/>
                  </a:lnTo>
                  <a:close/>
                </a:path>
                <a:path w="5344795" h="1828800">
                  <a:moveTo>
                    <a:pt x="3860443" y="1193800"/>
                  </a:moveTo>
                  <a:lnTo>
                    <a:pt x="3850354" y="1181100"/>
                  </a:lnTo>
                  <a:lnTo>
                    <a:pt x="3845871" y="1181100"/>
                  </a:lnTo>
                  <a:lnTo>
                    <a:pt x="3669887" y="1079500"/>
                  </a:lnTo>
                  <a:lnTo>
                    <a:pt x="3844750" y="977900"/>
                  </a:lnTo>
                  <a:lnTo>
                    <a:pt x="4016250" y="1079500"/>
                  </a:lnTo>
                  <a:lnTo>
                    <a:pt x="4060920" y="1079500"/>
                  </a:lnTo>
                  <a:lnTo>
                    <a:pt x="3860443" y="1193800"/>
                  </a:lnTo>
                  <a:close/>
                </a:path>
                <a:path w="5344795" h="1828800">
                  <a:moveTo>
                    <a:pt x="3135208" y="1714500"/>
                  </a:moveTo>
                  <a:lnTo>
                    <a:pt x="3104838" y="1714500"/>
                  </a:lnTo>
                  <a:lnTo>
                    <a:pt x="3076360" y="1701800"/>
                  </a:lnTo>
                  <a:lnTo>
                    <a:pt x="3173039" y="1701800"/>
                  </a:lnTo>
                  <a:lnTo>
                    <a:pt x="3135208" y="17145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84392" y="4516998"/>
            <a:ext cx="9915487" cy="2031325"/>
          </a:xfrm>
        </p:spPr>
        <p:txBody>
          <a:bodyPr/>
          <a:lstStyle/>
          <a:p>
            <a:r>
              <a:rPr lang="ko-KR" altLang="en-US" sz="6600" dirty="0" smtClean="0">
                <a:solidFill>
                  <a:schemeClr val="tx1"/>
                </a:solidFill>
              </a:rPr>
              <a:t>게임 실행 흐름</a:t>
            </a:r>
            <a:r>
              <a:rPr lang="en-US" altLang="ko-KR" sz="6600" dirty="0" smtClean="0">
                <a:solidFill>
                  <a:schemeClr val="tx1"/>
                </a:solidFill>
              </a:rPr>
              <a:t>(</a:t>
            </a:r>
            <a:r>
              <a:rPr lang="ko-KR" altLang="en-US" sz="6600" dirty="0" err="1" smtClean="0">
                <a:solidFill>
                  <a:schemeClr val="tx1"/>
                </a:solidFill>
              </a:rPr>
              <a:t>스크린샷</a:t>
            </a:r>
            <a:r>
              <a:rPr lang="en-US" altLang="ko-KR" sz="6600" dirty="0" smtClean="0">
                <a:solidFill>
                  <a:schemeClr val="tx1"/>
                </a:solidFill>
              </a:rPr>
              <a:t>)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" y="4045"/>
            <a:ext cx="18281026" cy="102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2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8288000" cy="102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0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9525" y="917609"/>
            <a:ext cx="64141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6400" spc="-645" dirty="0" smtClean="0"/>
              <a:t>개발 계획표</a:t>
            </a:r>
            <a:endParaRPr sz="6400" dirty="0"/>
          </a:p>
        </p:txBody>
      </p:sp>
      <p:sp>
        <p:nvSpPr>
          <p:cNvPr id="4" name="object 4"/>
          <p:cNvSpPr txBox="1"/>
          <p:nvPr/>
        </p:nvSpPr>
        <p:spPr>
          <a:xfrm>
            <a:off x="5422252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1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6664802"/>
            <a:ext cx="3600252" cy="15506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캐릭터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이동 간에 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충돌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체크 및  모션  제작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스테이지 구조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제작</a:t>
            </a:r>
            <a:endParaRPr lang="en-US" altLang="ko-KR" sz="2100" spc="-215" dirty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난이도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맵 구조 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etc…</a:t>
            </a:r>
            <a:endParaRPr sz="2100" dirty="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146" y="5156035"/>
            <a:ext cx="2364105" cy="8825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58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캐릭터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동작 및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 marR="5080" indent="108585">
              <a:lnSpc>
                <a:spcPct val="115500"/>
              </a:lnSpc>
              <a:spcBef>
                <a:spcPts val="100"/>
              </a:spcBef>
            </a:pPr>
            <a:r>
              <a:rPr lang="en-US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스테이지 제작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0656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28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28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280" dirty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9199" y="6637972"/>
            <a:ext cx="3124201" cy="77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유닛 리소스 수집 후 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en-US" altLang="ko-KR" sz="2100" spc="-215" dirty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유닛의 체력</a:t>
            </a:r>
            <a:r>
              <a:rPr lang="en-US" altLang="ko-KR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 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공격력 설정</a:t>
            </a:r>
            <a:endParaRPr sz="2100" dirty="0">
              <a:latin typeface="Malgun Gothic Semilight"/>
              <a:cs typeface="Malgun Gothic Semi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2972" y="5151844"/>
            <a:ext cx="2663227" cy="8825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리소스 수집 및 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en-US" altLang="ko-KR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유닛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dictionary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생성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5752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2961" y="6646544"/>
            <a:ext cx="3408584" cy="1925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함정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몬스터 구현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공격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시  범위  체크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, 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UI(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생명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돈 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etc…)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구현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아이템 소유 시 기능 구현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1703" y="5156035"/>
            <a:ext cx="2348672" cy="1323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적군 유닛 구현 및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유닛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상호작용 및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아이템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구현 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43715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62328" y="6669885"/>
            <a:ext cx="2302510" cy="19127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marR="5080" indent="-24066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1~4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주차에 마감 하지 못한 점 구현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252729" marR="5080" indent="-24066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플레이 가능하게      제작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252729" marR="5080" indent="-240665">
              <a:lnSpc>
                <a:spcPct val="115500"/>
              </a:lnSpc>
              <a:spcBef>
                <a:spcPts val="100"/>
              </a:spcBef>
            </a:pPr>
            <a:endParaRPr sz="2100" dirty="0">
              <a:latin typeface="Malgun Gothic Semilight"/>
              <a:cs typeface="Malgun Gothic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868322" y="5156035"/>
            <a:ext cx="2089785" cy="8825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중간 점검 및 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 marR="5080" indent="5080">
              <a:lnSpc>
                <a:spcPct val="115500"/>
              </a:lnSpc>
              <a:spcBef>
                <a:spcPts val="100"/>
              </a:spcBef>
            </a:pPr>
            <a:r>
              <a:rPr lang="en-US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</a:t>
            </a:r>
            <a:r>
              <a:rPr lang="ko-KR" altLang="en-US" sz="2400" b="1" spc="-250" dirty="0" err="1" smtClean="0">
                <a:solidFill>
                  <a:srgbClr val="2A4A81"/>
                </a:solidFill>
                <a:latin typeface="Adobe Gothic Std B"/>
                <a:cs typeface="Adobe Gothic Std B"/>
              </a:rPr>
              <a:t>추가구현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84529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1</a:t>
            </a:r>
            <a:endParaRPr sz="4400">
              <a:latin typeface="Adobe Gothic Std B"/>
              <a:cs typeface="Adobe Gothic Std B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16141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2</a:t>
            </a:r>
            <a:endParaRPr sz="4400">
              <a:latin typeface="Adobe Gothic Std B"/>
              <a:cs typeface="Adobe Gothic Std B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79624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3</a:t>
            </a:r>
            <a:endParaRPr sz="4400">
              <a:latin typeface="Adobe Gothic Std B"/>
              <a:cs typeface="Adobe Gothic Std B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37609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4</a:t>
            </a:r>
            <a:endParaRPr sz="4400">
              <a:latin typeface="Adobe Gothic Std B"/>
              <a:cs typeface="Adobe Gothic Std B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71347" y="2779567"/>
            <a:ext cx="726440" cy="1776126"/>
          </a:xfrm>
          <a:prstGeom prst="rect">
            <a:avLst/>
          </a:prstGeom>
        </p:spPr>
        <p:txBody>
          <a:bodyPr vert="horz" wrap="square" lIns="0" tIns="407669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209"/>
              </a:spcBef>
            </a:pPr>
            <a:r>
              <a:rPr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5</a:t>
            </a:r>
            <a:endParaRPr sz="4400" dirty="0"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55338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5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9969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37253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823238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/>
          <p:cNvSpPr txBox="1"/>
          <p:nvPr/>
        </p:nvSpPr>
        <p:spPr>
          <a:xfrm>
            <a:off x="15571347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11254186" y="5162258"/>
            <a:ext cx="2348672" cy="1323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적군 유닛 구현 및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유닛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상호작용 및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아이템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구현 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29" name="object 11"/>
          <p:cNvSpPr txBox="1"/>
          <p:nvPr/>
        </p:nvSpPr>
        <p:spPr>
          <a:xfrm>
            <a:off x="11254186" y="6636818"/>
            <a:ext cx="3408584" cy="1925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함정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몬스터 구현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공격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시  범위  체크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, 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UI(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생명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돈 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etc…)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구현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아이템 소유 시 기능 구현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9525" y="917609"/>
            <a:ext cx="64141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6400" spc="-645" dirty="0" smtClean="0"/>
              <a:t>개발 계획표</a:t>
            </a:r>
            <a:endParaRPr sz="6400" dirty="0"/>
          </a:p>
        </p:txBody>
      </p:sp>
      <p:sp>
        <p:nvSpPr>
          <p:cNvPr id="4" name="object 4"/>
          <p:cNvSpPr txBox="1"/>
          <p:nvPr/>
        </p:nvSpPr>
        <p:spPr>
          <a:xfrm>
            <a:off x="5422252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1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479" y="6675623"/>
            <a:ext cx="3600252" cy="1938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스테이지 구성 및 난이도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설정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스테이지와 스테이지 사이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모션 제작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스토리 라인 제작</a:t>
            </a:r>
            <a:endParaRPr sz="2100" dirty="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451" y="5289721"/>
            <a:ext cx="2589854" cy="44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58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스테이지 최종 구현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0656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28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28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280" dirty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66167" y="6686734"/>
            <a:ext cx="2438401" cy="1163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유닛 모션 최종 제작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피격 판정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충돌 체크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오류없이 제작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1116" y="5156035"/>
            <a:ext cx="2663227" cy="1323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아군 캐릭터 및 적군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en-US" altLang="ko-KR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유닛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,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스테이지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en-US" altLang="ko-KR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        최종 개발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5752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2961" y="6646544"/>
            <a:ext cx="3408584" cy="11280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피격 판정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충돌 체크</a:t>
            </a:r>
          </a:p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오류없이 제작</a:t>
            </a:r>
            <a:endParaRPr lang="ko-KR" altLang="en-US" sz="2100" dirty="0" smtClean="0"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1703" y="5156035"/>
            <a:ext cx="2348672" cy="401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43715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655597" y="6573023"/>
            <a:ext cx="2302510" cy="35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marR="5080" indent="-24066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총 점검 및 마무리</a:t>
            </a:r>
            <a:endParaRPr sz="2100" dirty="0">
              <a:latin typeface="Malgun Gothic Semilight"/>
              <a:cs typeface="Malgun Gothic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868322" y="5156035"/>
            <a:ext cx="2089785" cy="401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최종 마무리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84529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6</a:t>
            </a:r>
            <a:endParaRPr sz="4400" dirty="0">
              <a:latin typeface="Adobe Gothic Std B"/>
              <a:cs typeface="Adobe Gothic Std B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16141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7</a:t>
            </a:r>
            <a:endParaRPr sz="4400" dirty="0">
              <a:latin typeface="Adobe Gothic Std B"/>
              <a:cs typeface="Adobe Gothic Std B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79624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8</a:t>
            </a:r>
            <a:endParaRPr sz="4400" dirty="0">
              <a:latin typeface="Adobe Gothic Std B"/>
              <a:cs typeface="Adobe Gothic Std B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37609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9</a:t>
            </a:r>
            <a:endParaRPr sz="4400" dirty="0">
              <a:latin typeface="Adobe Gothic Std B"/>
              <a:cs typeface="Adobe Gothic Std B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71347" y="2779567"/>
            <a:ext cx="726440" cy="1776126"/>
          </a:xfrm>
          <a:prstGeom prst="rect">
            <a:avLst/>
          </a:prstGeom>
        </p:spPr>
        <p:txBody>
          <a:bodyPr vert="horz" wrap="square" lIns="0" tIns="407669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209"/>
              </a:spcBef>
            </a:pPr>
            <a:r>
              <a:rPr lang="en-US" sz="4400" b="1" spc="-55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10</a:t>
            </a:r>
            <a:endParaRPr sz="4400" dirty="0"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55338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5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9969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37253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823238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/>
          <p:cNvSpPr txBox="1"/>
          <p:nvPr/>
        </p:nvSpPr>
        <p:spPr>
          <a:xfrm>
            <a:off x="15571347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11506200" y="5162258"/>
            <a:ext cx="2348672" cy="869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최종 점검 및 </a:t>
            </a:r>
            <a:r>
              <a:rPr lang="ko-KR" altLang="en-US" sz="2400" b="1" spc="-250" dirty="0" err="1" smtClean="0">
                <a:solidFill>
                  <a:srgbClr val="2A4A81"/>
                </a:solidFill>
                <a:latin typeface="Adobe Gothic Std B"/>
                <a:cs typeface="Adobe Gothic Std B"/>
              </a:rPr>
              <a:t>밸런싱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조절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29" name="object 11"/>
          <p:cNvSpPr txBox="1"/>
          <p:nvPr/>
        </p:nvSpPr>
        <p:spPr>
          <a:xfrm>
            <a:off x="10902544" y="6646544"/>
            <a:ext cx="3408584" cy="77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직접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플레이 하면서 오류 확인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및 난이도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밸런스 조절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30" name="object 9"/>
          <p:cNvSpPr txBox="1"/>
          <p:nvPr/>
        </p:nvSpPr>
        <p:spPr>
          <a:xfrm>
            <a:off x="7548010" y="5157584"/>
            <a:ext cx="2663227" cy="1323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아군 캐릭터 및 적군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en-US" altLang="ko-KR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유닛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,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스테이지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en-US" altLang="ko-KR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        최종 개발</a:t>
            </a:r>
            <a:endParaRPr sz="2400" dirty="0">
              <a:latin typeface="Adobe Gothic Std B"/>
              <a:cs typeface="Adobe Gothic Std B"/>
            </a:endParaRPr>
          </a:p>
        </p:txBody>
      </p:sp>
    </p:spTree>
    <p:extLst>
      <p:ext uri="{BB962C8B-B14F-4D97-AF65-F5344CB8AC3E}">
        <p14:creationId xmlns:p14="http://schemas.microsoft.com/office/powerpoint/2010/main" val="397640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2458" y="2884435"/>
            <a:ext cx="4985385" cy="1175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9900"/>
              </a:lnSpc>
            </a:pPr>
            <a:r>
              <a:rPr lang="ko-KR" altLang="en-US" sz="8000" b="1" spc="-885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감사합니다</a:t>
            </a:r>
            <a:r>
              <a:rPr lang="en-US" altLang="ko-KR" sz="8000" b="1" spc="-885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.</a:t>
            </a:r>
            <a:endParaRPr sz="8000" dirty="0">
              <a:latin typeface="Adobe Gothic Std B"/>
              <a:cs typeface="Adobe Gothic Std B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20225" y="8617755"/>
            <a:ext cx="3386454" cy="1669414"/>
            <a:chOff x="9620225" y="8617755"/>
            <a:chExt cx="3386454" cy="1669414"/>
          </a:xfrm>
        </p:grpSpPr>
        <p:sp>
          <p:nvSpPr>
            <p:cNvPr id="5" name="object 5"/>
            <p:cNvSpPr/>
            <p:nvPr/>
          </p:nvSpPr>
          <p:spPr>
            <a:xfrm>
              <a:off x="10820577" y="8855703"/>
              <a:ext cx="1809750" cy="1431290"/>
            </a:xfrm>
            <a:custGeom>
              <a:avLst/>
              <a:gdLst/>
              <a:ahLst/>
              <a:cxnLst/>
              <a:rect l="l" t="t" r="r" b="b"/>
              <a:pathLst>
                <a:path w="1809750" h="1431290">
                  <a:moveTo>
                    <a:pt x="448710" y="1431295"/>
                  </a:moveTo>
                  <a:lnTo>
                    <a:pt x="0" y="1431295"/>
                  </a:lnTo>
                  <a:lnTo>
                    <a:pt x="3677" y="1041759"/>
                  </a:lnTo>
                  <a:lnTo>
                    <a:pt x="1809239" y="0"/>
                  </a:lnTo>
                  <a:lnTo>
                    <a:pt x="1809239" y="123627"/>
                  </a:lnTo>
                  <a:lnTo>
                    <a:pt x="448710" y="1431295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0225" y="8617755"/>
              <a:ext cx="3386187" cy="166924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9866912" y="3025310"/>
            <a:ext cx="7394575" cy="6512559"/>
            <a:chOff x="9866912" y="3025310"/>
            <a:chExt cx="7394575" cy="6512559"/>
          </a:xfrm>
        </p:grpSpPr>
        <p:sp>
          <p:nvSpPr>
            <p:cNvPr id="8" name="object 8"/>
            <p:cNvSpPr/>
            <p:nvPr/>
          </p:nvSpPr>
          <p:spPr>
            <a:xfrm>
              <a:off x="13524673" y="3431909"/>
              <a:ext cx="3094355" cy="3189605"/>
            </a:xfrm>
            <a:custGeom>
              <a:avLst/>
              <a:gdLst/>
              <a:ahLst/>
              <a:cxnLst/>
              <a:rect l="l" t="t" r="r" b="b"/>
              <a:pathLst>
                <a:path w="3094355" h="3189604">
                  <a:moveTo>
                    <a:pt x="0" y="3189458"/>
                  </a:moveTo>
                  <a:lnTo>
                    <a:pt x="13284" y="1780128"/>
                  </a:lnTo>
                  <a:lnTo>
                    <a:pt x="3093893" y="0"/>
                  </a:lnTo>
                  <a:lnTo>
                    <a:pt x="3093893" y="211251"/>
                  </a:lnTo>
                  <a:lnTo>
                    <a:pt x="0" y="3189458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46793" y="3089179"/>
              <a:ext cx="4021454" cy="3532504"/>
            </a:xfrm>
            <a:custGeom>
              <a:avLst/>
              <a:gdLst/>
              <a:ahLst/>
              <a:cxnLst/>
              <a:rect l="l" t="t" r="r" b="b"/>
              <a:pathLst>
                <a:path w="4021455" h="3532504">
                  <a:moveTo>
                    <a:pt x="377880" y="3532188"/>
                  </a:moveTo>
                  <a:lnTo>
                    <a:pt x="0" y="1887970"/>
                  </a:lnTo>
                  <a:lnTo>
                    <a:pt x="4020880" y="0"/>
                  </a:lnTo>
                  <a:lnTo>
                    <a:pt x="757236" y="2325246"/>
                  </a:lnTo>
                  <a:lnTo>
                    <a:pt x="377880" y="353218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716458" y="3051993"/>
              <a:ext cx="5516245" cy="3188335"/>
            </a:xfrm>
            <a:custGeom>
              <a:avLst/>
              <a:gdLst/>
              <a:ahLst/>
              <a:cxnLst/>
              <a:rect l="l" t="t" r="r" b="b"/>
              <a:pathLst>
                <a:path w="5516244" h="3188335">
                  <a:moveTo>
                    <a:pt x="1434763" y="1925156"/>
                  </a:moveTo>
                  <a:lnTo>
                    <a:pt x="0" y="1094922"/>
                  </a:lnTo>
                  <a:lnTo>
                    <a:pt x="5265227" y="4685"/>
                  </a:lnTo>
                  <a:lnTo>
                    <a:pt x="5314007" y="0"/>
                  </a:lnTo>
                  <a:lnTo>
                    <a:pt x="5363203" y="4870"/>
                  </a:lnTo>
                  <a:lnTo>
                    <a:pt x="5409907" y="17773"/>
                  </a:lnTo>
                  <a:lnTo>
                    <a:pt x="5451215" y="37186"/>
                  </a:lnTo>
                  <a:lnTo>
                    <a:pt x="1434763" y="1925156"/>
                  </a:lnTo>
                  <a:close/>
                </a:path>
                <a:path w="5516244" h="3188335">
                  <a:moveTo>
                    <a:pt x="3619382" y="3188235"/>
                  </a:moveTo>
                  <a:lnTo>
                    <a:pt x="2191999" y="2362432"/>
                  </a:lnTo>
                  <a:lnTo>
                    <a:pt x="5451215" y="37186"/>
                  </a:lnTo>
                  <a:lnTo>
                    <a:pt x="5485096" y="61307"/>
                  </a:lnTo>
                  <a:lnTo>
                    <a:pt x="5507491" y="88337"/>
                  </a:lnTo>
                  <a:lnTo>
                    <a:pt x="5515771" y="116751"/>
                  </a:lnTo>
                  <a:lnTo>
                    <a:pt x="5507306" y="145028"/>
                  </a:lnTo>
                  <a:lnTo>
                    <a:pt x="3619382" y="318823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6912" y="3025310"/>
              <a:ext cx="7394193" cy="46246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603693" y="7666956"/>
              <a:ext cx="1372235" cy="1414780"/>
            </a:xfrm>
            <a:custGeom>
              <a:avLst/>
              <a:gdLst/>
              <a:ahLst/>
              <a:cxnLst/>
              <a:rect l="l" t="t" r="r" b="b"/>
              <a:pathLst>
                <a:path w="1372234" h="1414779">
                  <a:moveTo>
                    <a:pt x="0" y="1414626"/>
                  </a:moveTo>
                  <a:lnTo>
                    <a:pt x="5891" y="789543"/>
                  </a:lnTo>
                  <a:lnTo>
                    <a:pt x="1371980" y="0"/>
                  </a:lnTo>
                  <a:lnTo>
                    <a:pt x="1371980" y="93696"/>
                  </a:lnTo>
                  <a:lnTo>
                    <a:pt x="0" y="141462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36123" y="7514945"/>
              <a:ext cx="1783080" cy="1567180"/>
            </a:xfrm>
            <a:custGeom>
              <a:avLst/>
              <a:gdLst/>
              <a:ahLst/>
              <a:cxnLst/>
              <a:rect l="l" t="t" r="r" b="b"/>
              <a:pathLst>
                <a:path w="1783080" h="1567179">
                  <a:moveTo>
                    <a:pt x="167570" y="1566638"/>
                  </a:moveTo>
                  <a:lnTo>
                    <a:pt x="0" y="837374"/>
                  </a:lnTo>
                  <a:lnTo>
                    <a:pt x="1783050" y="0"/>
                  </a:lnTo>
                  <a:lnTo>
                    <a:pt x="335794" y="1031320"/>
                  </a:lnTo>
                  <a:lnTo>
                    <a:pt x="167570" y="156663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801844" y="7498451"/>
              <a:ext cx="2446020" cy="1414145"/>
            </a:xfrm>
            <a:custGeom>
              <a:avLst/>
              <a:gdLst/>
              <a:ahLst/>
              <a:cxnLst/>
              <a:rect l="l" t="t" r="r" b="b"/>
              <a:pathLst>
                <a:path w="2446019" h="1414145">
                  <a:moveTo>
                    <a:pt x="636242" y="853868"/>
                  </a:moveTo>
                  <a:lnTo>
                    <a:pt x="0" y="485632"/>
                  </a:lnTo>
                  <a:lnTo>
                    <a:pt x="2334853" y="2078"/>
                  </a:lnTo>
                  <a:lnTo>
                    <a:pt x="2356485" y="0"/>
                  </a:lnTo>
                  <a:lnTo>
                    <a:pt x="2378300" y="2160"/>
                  </a:lnTo>
                  <a:lnTo>
                    <a:pt x="2399011" y="7883"/>
                  </a:lnTo>
                  <a:lnTo>
                    <a:pt x="2417329" y="16493"/>
                  </a:lnTo>
                  <a:lnTo>
                    <a:pt x="636242" y="853868"/>
                  </a:lnTo>
                  <a:close/>
                </a:path>
                <a:path w="2446019" h="1414145">
                  <a:moveTo>
                    <a:pt x="1605007" y="1414083"/>
                  </a:moveTo>
                  <a:lnTo>
                    <a:pt x="972037" y="1047814"/>
                  </a:lnTo>
                  <a:lnTo>
                    <a:pt x="2417329" y="16493"/>
                  </a:lnTo>
                  <a:lnTo>
                    <a:pt x="2432354" y="27191"/>
                  </a:lnTo>
                  <a:lnTo>
                    <a:pt x="2442285" y="39180"/>
                  </a:lnTo>
                  <a:lnTo>
                    <a:pt x="2445956" y="51783"/>
                  </a:lnTo>
                  <a:lnTo>
                    <a:pt x="2442203" y="64324"/>
                  </a:lnTo>
                  <a:lnTo>
                    <a:pt x="1605007" y="141408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1667" y="7486617"/>
              <a:ext cx="3278939" cy="205116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3326000" y="715294"/>
            <a:ext cx="3279140" cy="2051685"/>
            <a:chOff x="13326000" y="715294"/>
            <a:chExt cx="3279140" cy="2051685"/>
          </a:xfrm>
        </p:grpSpPr>
        <p:sp>
          <p:nvSpPr>
            <p:cNvPr id="17" name="object 17"/>
            <p:cNvSpPr/>
            <p:nvPr/>
          </p:nvSpPr>
          <p:spPr>
            <a:xfrm>
              <a:off x="14948026" y="895634"/>
              <a:ext cx="1372235" cy="1414780"/>
            </a:xfrm>
            <a:custGeom>
              <a:avLst/>
              <a:gdLst/>
              <a:ahLst/>
              <a:cxnLst/>
              <a:rect l="l" t="t" r="r" b="b"/>
              <a:pathLst>
                <a:path w="1372234" h="1414780">
                  <a:moveTo>
                    <a:pt x="0" y="1414626"/>
                  </a:moveTo>
                  <a:lnTo>
                    <a:pt x="5891" y="789543"/>
                  </a:lnTo>
                  <a:lnTo>
                    <a:pt x="1371980" y="0"/>
                  </a:lnTo>
                  <a:lnTo>
                    <a:pt x="1371980" y="93696"/>
                  </a:lnTo>
                  <a:lnTo>
                    <a:pt x="0" y="141462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80456" y="743623"/>
              <a:ext cx="1783080" cy="1567180"/>
            </a:xfrm>
            <a:custGeom>
              <a:avLst/>
              <a:gdLst/>
              <a:ahLst/>
              <a:cxnLst/>
              <a:rect l="l" t="t" r="r" b="b"/>
              <a:pathLst>
                <a:path w="1783080" h="1567180">
                  <a:moveTo>
                    <a:pt x="167570" y="1566638"/>
                  </a:moveTo>
                  <a:lnTo>
                    <a:pt x="0" y="837374"/>
                  </a:lnTo>
                  <a:lnTo>
                    <a:pt x="1783050" y="0"/>
                  </a:lnTo>
                  <a:lnTo>
                    <a:pt x="335794" y="1031320"/>
                  </a:lnTo>
                  <a:lnTo>
                    <a:pt x="167570" y="156663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146177" y="727129"/>
              <a:ext cx="2446020" cy="1414145"/>
            </a:xfrm>
            <a:custGeom>
              <a:avLst/>
              <a:gdLst/>
              <a:ahLst/>
              <a:cxnLst/>
              <a:rect l="l" t="t" r="r" b="b"/>
              <a:pathLst>
                <a:path w="2446019" h="1414145">
                  <a:moveTo>
                    <a:pt x="636242" y="853868"/>
                  </a:moveTo>
                  <a:lnTo>
                    <a:pt x="0" y="485632"/>
                  </a:lnTo>
                  <a:lnTo>
                    <a:pt x="2334853" y="2078"/>
                  </a:lnTo>
                  <a:lnTo>
                    <a:pt x="2356485" y="0"/>
                  </a:lnTo>
                  <a:lnTo>
                    <a:pt x="2378300" y="2160"/>
                  </a:lnTo>
                  <a:lnTo>
                    <a:pt x="2399011" y="7883"/>
                  </a:lnTo>
                  <a:lnTo>
                    <a:pt x="2417329" y="16493"/>
                  </a:lnTo>
                  <a:lnTo>
                    <a:pt x="636242" y="853868"/>
                  </a:lnTo>
                  <a:close/>
                </a:path>
                <a:path w="2446019" h="1414145">
                  <a:moveTo>
                    <a:pt x="1605007" y="1414083"/>
                  </a:moveTo>
                  <a:lnTo>
                    <a:pt x="972037" y="1047814"/>
                  </a:lnTo>
                  <a:lnTo>
                    <a:pt x="2417329" y="16493"/>
                  </a:lnTo>
                  <a:lnTo>
                    <a:pt x="2432354" y="27191"/>
                  </a:lnTo>
                  <a:lnTo>
                    <a:pt x="2442285" y="39180"/>
                  </a:lnTo>
                  <a:lnTo>
                    <a:pt x="2445956" y="51783"/>
                  </a:lnTo>
                  <a:lnTo>
                    <a:pt x="2442203" y="64324"/>
                  </a:lnTo>
                  <a:lnTo>
                    <a:pt x="1605007" y="141408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6000" y="715294"/>
              <a:ext cx="3278939" cy="20511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539</Words>
  <Application>Microsoft Office PowerPoint</Application>
  <PresentationFormat>사용자 지정</PresentationFormat>
  <Paragraphs>145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Adobe Gothic Std B</vt:lpstr>
      <vt:lpstr>Malgun Gothic Semilight</vt:lpstr>
      <vt:lpstr>맑은 고딕</vt:lpstr>
      <vt:lpstr>Calibri</vt:lpstr>
      <vt:lpstr>Office Theme</vt:lpstr>
      <vt:lpstr>2DGP 1차 프로젝트</vt:lpstr>
      <vt:lpstr>게임 컨셉</vt:lpstr>
      <vt:lpstr>PowerPoint 프레젠테이션</vt:lpstr>
      <vt:lpstr>게임 실행 흐름(스크린샷)</vt:lpstr>
      <vt:lpstr>PowerPoint 프레젠테이션</vt:lpstr>
      <vt:lpstr>PowerPoint 프레젠테이션</vt:lpstr>
      <vt:lpstr>개발 계획표</vt:lpstr>
      <vt:lpstr>개발 계획표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아이소메트릭 요소 및 모형 교육 속 기술 기술 프레젠테이션</dc:title>
  <dc:creator>K</dc:creator>
  <cp:lastModifiedBy>K</cp:lastModifiedBy>
  <cp:revision>93</cp:revision>
  <dcterms:created xsi:type="dcterms:W3CDTF">2022-09-24T11:32:47Z</dcterms:created>
  <dcterms:modified xsi:type="dcterms:W3CDTF">2022-09-25T10:14:39Z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2022-09-24T00:00:00Z</vt:filetime>
  </property>
  <property fmtid="{D5CDD505-2E9C-101B-9397-08002B2CF9AE}" pid="3" name="Creator">
    <vt:lpwstr>Canva</vt:lpwstr>
  </property>
  <property fmtid="{D5CDD505-2E9C-101B-9397-08002B2CF9AE}" pid="4" name="LastSaved">
    <vt:filetime>2022-09-24T00:00:00Z</vt:filetime>
  </property>
  <property fmtid="{D5CDD505-2E9C-101B-9397-08002B2CF9AE}" pid="5" name="Producer">
    <vt:lpwstr>Canva</vt:lpwstr>
  </property>
</Properties>
</file>